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61" r:id="rId4"/>
    <p:sldId id="330" r:id="rId5"/>
    <p:sldId id="331" r:id="rId6"/>
    <p:sldId id="332" r:id="rId7"/>
    <p:sldId id="333" r:id="rId8"/>
    <p:sldId id="334" r:id="rId9"/>
    <p:sldId id="335" r:id="rId10"/>
    <p:sldId id="298" r:id="rId11"/>
    <p:sldId id="299" r:id="rId12"/>
    <p:sldId id="304" r:id="rId13"/>
    <p:sldId id="336" r:id="rId14"/>
    <p:sldId id="337" r:id="rId15"/>
    <p:sldId id="338" r:id="rId16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Gill Sans" panose="020B0604020202020204" charset="0"/>
      <p:regular r:id="rId23"/>
      <p:bold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68" roundtripDataSignature="AMtx7mgdO8TMlLHtUaJQPRWz20r548+/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3390" autoAdjust="0"/>
  </p:normalViewPr>
  <p:slideViewPr>
    <p:cSldViewPr snapToGrid="0">
      <p:cViewPr varScale="1">
        <p:scale>
          <a:sx n="58" d="100"/>
          <a:sy n="58" d="100"/>
        </p:scale>
        <p:origin x="1710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66"/>
    </p:cViewPr>
  </p:sorterViewPr>
  <p:notesViewPr>
    <p:cSldViewPr snapToGrid="0">
      <p:cViewPr varScale="1">
        <p:scale>
          <a:sx n="48" d="100"/>
          <a:sy n="48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68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6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E38019-4C5D-4E01-9EEE-053192F52A5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C48373-1A0E-45A5-9FE1-D95EC6F65D1A}">
      <dgm:prSet phldrT="[Texte]"/>
      <dgm:spPr/>
      <dgm:t>
        <a:bodyPr/>
        <a:lstStyle/>
        <a:p>
          <a:r>
            <a:rPr lang="fr-FR" dirty="0" smtClean="0"/>
            <a:t>Université Numérique Thématique en Santé et Sport =&gt;Structure de mutualisation nationale pour la pédagogie dans les domaines de la santé et du sport</a:t>
          </a:r>
          <a:endParaRPr lang="fr-FR" dirty="0"/>
        </a:p>
      </dgm:t>
    </dgm:pt>
    <dgm:pt modelId="{84C737A4-6C27-427B-8A01-F24F2DFA5A8D}" type="parTrans" cxnId="{413544FD-103D-43F5-A90C-2CEF53CB8560}">
      <dgm:prSet/>
      <dgm:spPr/>
      <dgm:t>
        <a:bodyPr/>
        <a:lstStyle/>
        <a:p>
          <a:endParaRPr lang="fr-FR"/>
        </a:p>
      </dgm:t>
    </dgm:pt>
    <dgm:pt modelId="{E059828E-166A-4C0E-91B4-49B85A3DAFAA}" type="sibTrans" cxnId="{413544FD-103D-43F5-A90C-2CEF53CB8560}">
      <dgm:prSet/>
      <dgm:spPr/>
      <dgm:t>
        <a:bodyPr/>
        <a:lstStyle/>
        <a:p>
          <a:endParaRPr lang="fr-FR"/>
        </a:p>
      </dgm:t>
    </dgm:pt>
    <dgm:pt modelId="{E71B8696-0A9C-41B5-9140-918BAD6F9FD8}">
      <dgm:prSet phldrT="[Texte]"/>
      <dgm:spPr/>
      <dgm:t>
        <a:bodyPr/>
        <a:lstStyle/>
        <a:p>
          <a:r>
            <a:rPr lang="fr-FR" dirty="0" smtClean="0"/>
            <a:t>Mutualisation de projets et ressources pédagogiques numériques</a:t>
          </a:r>
          <a:endParaRPr lang="fr-FR" dirty="0"/>
        </a:p>
      </dgm:t>
    </dgm:pt>
    <dgm:pt modelId="{DEEB7033-3F82-4F8B-8B4F-042852C3C645}" type="parTrans" cxnId="{E88AB521-3860-4F9D-8DAF-D47EB1F45174}">
      <dgm:prSet/>
      <dgm:spPr/>
      <dgm:t>
        <a:bodyPr/>
        <a:lstStyle/>
        <a:p>
          <a:endParaRPr lang="fr-FR"/>
        </a:p>
      </dgm:t>
    </dgm:pt>
    <dgm:pt modelId="{5A8C9C8B-836C-4060-A218-62884F53BEB5}" type="sibTrans" cxnId="{E88AB521-3860-4F9D-8DAF-D47EB1F45174}">
      <dgm:prSet/>
      <dgm:spPr/>
      <dgm:t>
        <a:bodyPr/>
        <a:lstStyle/>
        <a:p>
          <a:endParaRPr lang="fr-FR"/>
        </a:p>
      </dgm:t>
    </dgm:pt>
    <dgm:pt modelId="{EE0DD663-2A15-44C7-8C13-00AF7CDDCCF0}">
      <dgm:prSet/>
      <dgm:spPr/>
      <dgm:t>
        <a:bodyPr/>
        <a:lstStyle/>
        <a:p>
          <a:r>
            <a:rPr lang="fr-FR" dirty="0"/>
            <a:t>Opérateur national pour la transformation pédagogique par le numérique</a:t>
          </a:r>
          <a:endParaRPr lang="en-US" dirty="0"/>
        </a:p>
      </dgm:t>
    </dgm:pt>
    <dgm:pt modelId="{D698C8B0-E675-44E9-8CD3-9D97DCE23AA5}" type="parTrans" cxnId="{F8914FE4-A0DC-4063-828E-3DFF302B7976}">
      <dgm:prSet/>
      <dgm:spPr/>
      <dgm:t>
        <a:bodyPr/>
        <a:lstStyle/>
        <a:p>
          <a:endParaRPr lang="en-US"/>
        </a:p>
      </dgm:t>
    </dgm:pt>
    <dgm:pt modelId="{CF959AC7-1AC5-4A79-A343-30B372444C13}" type="sibTrans" cxnId="{F8914FE4-A0DC-4063-828E-3DFF302B7976}">
      <dgm:prSet/>
      <dgm:spPr/>
      <dgm:t>
        <a:bodyPr/>
        <a:lstStyle/>
        <a:p>
          <a:endParaRPr lang="en-US"/>
        </a:p>
      </dgm:t>
    </dgm:pt>
    <dgm:pt modelId="{52FDCDBA-3164-4B05-AC8A-E684D6A49F5F}">
      <dgm:prSet/>
      <dgm:spPr/>
      <dgm:t>
        <a:bodyPr/>
        <a:lstStyle/>
        <a:p>
          <a:r>
            <a:rPr lang="en-US" dirty="0" err="1" smtClean="0"/>
            <a:t>Ecosystème</a:t>
          </a:r>
          <a:r>
            <a:rPr lang="en-US" dirty="0" smtClean="0"/>
            <a:t> </a:t>
          </a:r>
          <a:r>
            <a:rPr lang="en-US" dirty="0" err="1" smtClean="0"/>
            <a:t>numérique</a:t>
          </a:r>
          <a:r>
            <a:rPr lang="en-US" dirty="0" smtClean="0"/>
            <a:t> SIDES national, </a:t>
          </a:r>
          <a:r>
            <a:rPr lang="en-US" dirty="0" err="1" smtClean="0"/>
            <a:t>pédagogique</a:t>
          </a:r>
          <a:r>
            <a:rPr lang="en-US" dirty="0" smtClean="0"/>
            <a:t> et </a:t>
          </a:r>
          <a:r>
            <a:rPr lang="en-US" dirty="0" err="1" smtClean="0"/>
            <a:t>administratif</a:t>
          </a:r>
          <a:endParaRPr lang="en-US" dirty="0" smtClean="0"/>
        </a:p>
      </dgm:t>
    </dgm:pt>
    <dgm:pt modelId="{6EBEF022-5276-40B3-A5A9-F8F9EA9F055A}" type="parTrans" cxnId="{0B56EC83-858D-43AE-8A3F-F534A86C854F}">
      <dgm:prSet/>
      <dgm:spPr/>
      <dgm:t>
        <a:bodyPr/>
        <a:lstStyle/>
        <a:p>
          <a:endParaRPr lang="en-US"/>
        </a:p>
      </dgm:t>
    </dgm:pt>
    <dgm:pt modelId="{6EB5BE21-A5F4-4145-9725-3DB39296C67F}" type="sibTrans" cxnId="{0B56EC83-858D-43AE-8A3F-F534A86C854F}">
      <dgm:prSet/>
      <dgm:spPr/>
      <dgm:t>
        <a:bodyPr/>
        <a:lstStyle/>
        <a:p>
          <a:endParaRPr lang="en-US"/>
        </a:p>
      </dgm:t>
    </dgm:pt>
    <dgm:pt modelId="{F8E19931-E896-45C7-8838-566DA3B0D4CE}">
      <dgm:prSet/>
      <dgm:spPr/>
      <dgm:t>
        <a:bodyPr/>
        <a:lstStyle/>
        <a:p>
          <a:r>
            <a:rPr lang="fr-FR" dirty="0" smtClean="0"/>
            <a:t>Formation / accompagnement des enseignants sur les outils et les TICE</a:t>
          </a:r>
          <a:endParaRPr lang="en-US" dirty="0" smtClean="0"/>
        </a:p>
      </dgm:t>
    </dgm:pt>
    <dgm:pt modelId="{98D5AC3B-B07E-461E-84E0-A365AB53EDA5}" type="parTrans" cxnId="{DD791B8E-52C0-4AE5-B37F-FE7C9C3A12F9}">
      <dgm:prSet/>
      <dgm:spPr/>
      <dgm:t>
        <a:bodyPr/>
        <a:lstStyle/>
        <a:p>
          <a:endParaRPr lang="en-US"/>
        </a:p>
      </dgm:t>
    </dgm:pt>
    <dgm:pt modelId="{D0F34B08-B9BF-4355-AFE0-3B0184173A1D}" type="sibTrans" cxnId="{DD791B8E-52C0-4AE5-B37F-FE7C9C3A12F9}">
      <dgm:prSet/>
      <dgm:spPr/>
      <dgm:t>
        <a:bodyPr/>
        <a:lstStyle/>
        <a:p>
          <a:endParaRPr lang="en-US"/>
        </a:p>
      </dgm:t>
    </dgm:pt>
    <dgm:pt modelId="{9027AD9C-9328-463B-A5D0-446AFEEAA31B}" type="pres">
      <dgm:prSet presAssocID="{FFE38019-4C5D-4E01-9EEE-053192F52A5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9B02D993-6EF5-40A7-BCBF-7E3675E2C995}" type="pres">
      <dgm:prSet presAssocID="{FFE38019-4C5D-4E01-9EEE-053192F52A54}" presName="Name1" presStyleCnt="0"/>
      <dgm:spPr/>
    </dgm:pt>
    <dgm:pt modelId="{4521A524-C8F6-4A21-A989-DEF96824D8B1}" type="pres">
      <dgm:prSet presAssocID="{FFE38019-4C5D-4E01-9EEE-053192F52A54}" presName="cycle" presStyleCnt="0"/>
      <dgm:spPr/>
    </dgm:pt>
    <dgm:pt modelId="{C50AF4CE-8485-47CE-A3CF-4A8B1819D1C2}" type="pres">
      <dgm:prSet presAssocID="{FFE38019-4C5D-4E01-9EEE-053192F52A54}" presName="srcNode" presStyleLbl="node1" presStyleIdx="0" presStyleCnt="5"/>
      <dgm:spPr/>
    </dgm:pt>
    <dgm:pt modelId="{0ECD0257-1CDE-4FA7-A9D4-6B8ECBFA3691}" type="pres">
      <dgm:prSet presAssocID="{FFE38019-4C5D-4E01-9EEE-053192F52A54}" presName="conn" presStyleLbl="parChTrans1D2" presStyleIdx="0" presStyleCnt="1"/>
      <dgm:spPr/>
      <dgm:t>
        <a:bodyPr/>
        <a:lstStyle/>
        <a:p>
          <a:endParaRPr lang="fr-FR"/>
        </a:p>
      </dgm:t>
    </dgm:pt>
    <dgm:pt modelId="{98D5E7B7-66FE-4390-B5CD-7CF28D27449D}" type="pres">
      <dgm:prSet presAssocID="{FFE38019-4C5D-4E01-9EEE-053192F52A54}" presName="extraNode" presStyleLbl="node1" presStyleIdx="0" presStyleCnt="5"/>
      <dgm:spPr/>
    </dgm:pt>
    <dgm:pt modelId="{BCE2F89E-500E-4E72-BED3-C20DAF8D6472}" type="pres">
      <dgm:prSet presAssocID="{FFE38019-4C5D-4E01-9EEE-053192F52A54}" presName="dstNode" presStyleLbl="node1" presStyleIdx="0" presStyleCnt="5"/>
      <dgm:spPr/>
    </dgm:pt>
    <dgm:pt modelId="{E55168C3-90EF-4A9D-848D-A815D14335F2}" type="pres">
      <dgm:prSet presAssocID="{C2C48373-1A0E-45A5-9FE1-D95EC6F65D1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BB4B8B-E09F-402D-929F-EEAA38301FDC}" type="pres">
      <dgm:prSet presAssocID="{C2C48373-1A0E-45A5-9FE1-D95EC6F65D1A}" presName="accent_1" presStyleCnt="0"/>
      <dgm:spPr/>
    </dgm:pt>
    <dgm:pt modelId="{342C9A6B-D890-4C9B-B212-82F2B2D791B1}" type="pres">
      <dgm:prSet presAssocID="{C2C48373-1A0E-45A5-9FE1-D95EC6F65D1A}" presName="accentRepeatNode" presStyleLbl="solidFgAcc1" presStyleIdx="0" presStyleCnt="5"/>
      <dgm:spPr/>
    </dgm:pt>
    <dgm:pt modelId="{78464EA0-7EA3-4E17-BD89-4193E383A8FD}" type="pres">
      <dgm:prSet presAssocID="{EE0DD663-2A15-44C7-8C13-00AF7CDDCCF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C65B3-5642-4A79-BA64-A9E5A12126AE}" type="pres">
      <dgm:prSet presAssocID="{EE0DD663-2A15-44C7-8C13-00AF7CDDCCF0}" presName="accent_2" presStyleCnt="0"/>
      <dgm:spPr/>
    </dgm:pt>
    <dgm:pt modelId="{AAECB5FB-F9DF-4021-A008-D06533C03AD7}" type="pres">
      <dgm:prSet presAssocID="{EE0DD663-2A15-44C7-8C13-00AF7CDDCCF0}" presName="accentRepeatNode" presStyleLbl="solidFgAcc1" presStyleIdx="1" presStyleCnt="5"/>
      <dgm:spPr/>
    </dgm:pt>
    <dgm:pt modelId="{30D0397A-5EDC-4190-93F6-EFDE07E06159}" type="pres">
      <dgm:prSet presAssocID="{E71B8696-0A9C-41B5-9140-918BAD6F9FD8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390A6-1AAC-4EBF-BBAD-4E7F86BD2068}" type="pres">
      <dgm:prSet presAssocID="{E71B8696-0A9C-41B5-9140-918BAD6F9FD8}" presName="accent_3" presStyleCnt="0"/>
      <dgm:spPr/>
    </dgm:pt>
    <dgm:pt modelId="{8E95C3E9-7FAE-41E7-8624-46F84A1B84F5}" type="pres">
      <dgm:prSet presAssocID="{E71B8696-0A9C-41B5-9140-918BAD6F9FD8}" presName="accentRepeatNode" presStyleLbl="solidFgAcc1" presStyleIdx="2" presStyleCnt="5"/>
      <dgm:spPr/>
    </dgm:pt>
    <dgm:pt modelId="{B83B0356-2BE0-4B4D-B76B-8AD284A7F6DB}" type="pres">
      <dgm:prSet presAssocID="{52FDCDBA-3164-4B05-AC8A-E684D6A49F5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20D6B-A062-4807-9AC6-693A13E1E50C}" type="pres">
      <dgm:prSet presAssocID="{52FDCDBA-3164-4B05-AC8A-E684D6A49F5F}" presName="accent_4" presStyleCnt="0"/>
      <dgm:spPr/>
    </dgm:pt>
    <dgm:pt modelId="{D62DC93B-D91C-4ECF-9B53-6E5D6058EAD4}" type="pres">
      <dgm:prSet presAssocID="{52FDCDBA-3164-4B05-AC8A-E684D6A49F5F}" presName="accentRepeatNode" presStyleLbl="solidFgAcc1" presStyleIdx="3" presStyleCnt="5"/>
      <dgm:spPr/>
    </dgm:pt>
    <dgm:pt modelId="{2EA32D92-A407-405B-A662-DD6218746480}" type="pres">
      <dgm:prSet presAssocID="{F8E19931-E896-45C7-8838-566DA3B0D4C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98C97-A469-41E9-9557-A3E61E7914F8}" type="pres">
      <dgm:prSet presAssocID="{F8E19931-E896-45C7-8838-566DA3B0D4CE}" presName="accent_5" presStyleCnt="0"/>
      <dgm:spPr/>
    </dgm:pt>
    <dgm:pt modelId="{D86F3B19-A572-4230-85B1-BB83167C5ABF}" type="pres">
      <dgm:prSet presAssocID="{F8E19931-E896-45C7-8838-566DA3B0D4CE}" presName="accentRepeatNode" presStyleLbl="solidFgAcc1" presStyleIdx="4" presStyleCnt="5"/>
      <dgm:spPr/>
    </dgm:pt>
  </dgm:ptLst>
  <dgm:cxnLst>
    <dgm:cxn modelId="{569BC419-FB68-4567-86CC-07E6846448B6}" type="presOf" srcId="{F8E19931-E896-45C7-8838-566DA3B0D4CE}" destId="{2EA32D92-A407-405B-A662-DD6218746480}" srcOrd="0" destOrd="0" presId="urn:microsoft.com/office/officeart/2008/layout/VerticalCurvedList"/>
    <dgm:cxn modelId="{413544FD-103D-43F5-A90C-2CEF53CB8560}" srcId="{FFE38019-4C5D-4E01-9EEE-053192F52A54}" destId="{C2C48373-1A0E-45A5-9FE1-D95EC6F65D1A}" srcOrd="0" destOrd="0" parTransId="{84C737A4-6C27-427B-8A01-F24F2DFA5A8D}" sibTransId="{E059828E-166A-4C0E-91B4-49B85A3DAFAA}"/>
    <dgm:cxn modelId="{A409286A-7E58-42F6-A82C-E765EB60BE5F}" type="presOf" srcId="{C2C48373-1A0E-45A5-9FE1-D95EC6F65D1A}" destId="{E55168C3-90EF-4A9D-848D-A815D14335F2}" srcOrd="0" destOrd="0" presId="urn:microsoft.com/office/officeart/2008/layout/VerticalCurvedList"/>
    <dgm:cxn modelId="{DD791B8E-52C0-4AE5-B37F-FE7C9C3A12F9}" srcId="{FFE38019-4C5D-4E01-9EEE-053192F52A54}" destId="{F8E19931-E896-45C7-8838-566DA3B0D4CE}" srcOrd="4" destOrd="0" parTransId="{98D5AC3B-B07E-461E-84E0-A365AB53EDA5}" sibTransId="{D0F34B08-B9BF-4355-AFE0-3B0184173A1D}"/>
    <dgm:cxn modelId="{DE26E2A6-DE0D-4CC1-9770-F1A43AD89D1E}" type="presOf" srcId="{52FDCDBA-3164-4B05-AC8A-E684D6A49F5F}" destId="{B83B0356-2BE0-4B4D-B76B-8AD284A7F6DB}" srcOrd="0" destOrd="0" presId="urn:microsoft.com/office/officeart/2008/layout/VerticalCurvedList"/>
    <dgm:cxn modelId="{F8914FE4-A0DC-4063-828E-3DFF302B7976}" srcId="{FFE38019-4C5D-4E01-9EEE-053192F52A54}" destId="{EE0DD663-2A15-44C7-8C13-00AF7CDDCCF0}" srcOrd="1" destOrd="0" parTransId="{D698C8B0-E675-44E9-8CD3-9D97DCE23AA5}" sibTransId="{CF959AC7-1AC5-4A79-A343-30B372444C13}"/>
    <dgm:cxn modelId="{0B56EC83-858D-43AE-8A3F-F534A86C854F}" srcId="{FFE38019-4C5D-4E01-9EEE-053192F52A54}" destId="{52FDCDBA-3164-4B05-AC8A-E684D6A49F5F}" srcOrd="3" destOrd="0" parTransId="{6EBEF022-5276-40B3-A5A9-F8F9EA9F055A}" sibTransId="{6EB5BE21-A5F4-4145-9725-3DB39296C67F}"/>
    <dgm:cxn modelId="{A576ADDA-D651-44D6-8D1C-9C54B3578DEC}" type="presOf" srcId="{E059828E-166A-4C0E-91B4-49B85A3DAFAA}" destId="{0ECD0257-1CDE-4FA7-A9D4-6B8ECBFA3691}" srcOrd="0" destOrd="0" presId="urn:microsoft.com/office/officeart/2008/layout/VerticalCurvedList"/>
    <dgm:cxn modelId="{530B973B-F01A-429A-A243-E94867FDAA23}" type="presOf" srcId="{EE0DD663-2A15-44C7-8C13-00AF7CDDCCF0}" destId="{78464EA0-7EA3-4E17-BD89-4193E383A8FD}" srcOrd="0" destOrd="0" presId="urn:microsoft.com/office/officeart/2008/layout/VerticalCurvedList"/>
    <dgm:cxn modelId="{E88AB521-3860-4F9D-8DAF-D47EB1F45174}" srcId="{FFE38019-4C5D-4E01-9EEE-053192F52A54}" destId="{E71B8696-0A9C-41B5-9140-918BAD6F9FD8}" srcOrd="2" destOrd="0" parTransId="{DEEB7033-3F82-4F8B-8B4F-042852C3C645}" sibTransId="{5A8C9C8B-836C-4060-A218-62884F53BEB5}"/>
    <dgm:cxn modelId="{534D0AB7-CF25-4776-AD35-24F99DD04304}" type="presOf" srcId="{E71B8696-0A9C-41B5-9140-918BAD6F9FD8}" destId="{30D0397A-5EDC-4190-93F6-EFDE07E06159}" srcOrd="0" destOrd="0" presId="urn:microsoft.com/office/officeart/2008/layout/VerticalCurvedList"/>
    <dgm:cxn modelId="{B8C2BACF-C079-4D42-B400-98B934D43A3F}" type="presOf" srcId="{FFE38019-4C5D-4E01-9EEE-053192F52A54}" destId="{9027AD9C-9328-463B-A5D0-446AFEEAA31B}" srcOrd="0" destOrd="0" presId="urn:microsoft.com/office/officeart/2008/layout/VerticalCurvedList"/>
    <dgm:cxn modelId="{050E1856-5D9D-417E-BCCD-B0629DF4FCE6}" type="presParOf" srcId="{9027AD9C-9328-463B-A5D0-446AFEEAA31B}" destId="{9B02D993-6EF5-40A7-BCBF-7E3675E2C995}" srcOrd="0" destOrd="0" presId="urn:microsoft.com/office/officeart/2008/layout/VerticalCurvedList"/>
    <dgm:cxn modelId="{3800A5CE-A760-4A43-8400-A8227B1D64FC}" type="presParOf" srcId="{9B02D993-6EF5-40A7-BCBF-7E3675E2C995}" destId="{4521A524-C8F6-4A21-A989-DEF96824D8B1}" srcOrd="0" destOrd="0" presId="urn:microsoft.com/office/officeart/2008/layout/VerticalCurvedList"/>
    <dgm:cxn modelId="{2654F2E2-B001-4502-A809-F556A2AEEF28}" type="presParOf" srcId="{4521A524-C8F6-4A21-A989-DEF96824D8B1}" destId="{C50AF4CE-8485-47CE-A3CF-4A8B1819D1C2}" srcOrd="0" destOrd="0" presId="urn:microsoft.com/office/officeart/2008/layout/VerticalCurvedList"/>
    <dgm:cxn modelId="{33D25C50-368C-4623-8B02-552E3B18B642}" type="presParOf" srcId="{4521A524-C8F6-4A21-A989-DEF96824D8B1}" destId="{0ECD0257-1CDE-4FA7-A9D4-6B8ECBFA3691}" srcOrd="1" destOrd="0" presId="urn:microsoft.com/office/officeart/2008/layout/VerticalCurvedList"/>
    <dgm:cxn modelId="{4F48EF57-478F-44EA-92FA-2BCFAC6424F4}" type="presParOf" srcId="{4521A524-C8F6-4A21-A989-DEF96824D8B1}" destId="{98D5E7B7-66FE-4390-B5CD-7CF28D27449D}" srcOrd="2" destOrd="0" presId="urn:microsoft.com/office/officeart/2008/layout/VerticalCurvedList"/>
    <dgm:cxn modelId="{856EE63A-E626-4CA9-B18B-BA8811DB2010}" type="presParOf" srcId="{4521A524-C8F6-4A21-A989-DEF96824D8B1}" destId="{BCE2F89E-500E-4E72-BED3-C20DAF8D6472}" srcOrd="3" destOrd="0" presId="urn:microsoft.com/office/officeart/2008/layout/VerticalCurvedList"/>
    <dgm:cxn modelId="{D3C40A1B-EACB-4306-8514-34F2803FCBF5}" type="presParOf" srcId="{9B02D993-6EF5-40A7-BCBF-7E3675E2C995}" destId="{E55168C3-90EF-4A9D-848D-A815D14335F2}" srcOrd="1" destOrd="0" presId="urn:microsoft.com/office/officeart/2008/layout/VerticalCurvedList"/>
    <dgm:cxn modelId="{09D02DDF-E144-4361-B5D6-F1D8746B1B48}" type="presParOf" srcId="{9B02D993-6EF5-40A7-BCBF-7E3675E2C995}" destId="{99BB4B8B-E09F-402D-929F-EEAA38301FDC}" srcOrd="2" destOrd="0" presId="urn:microsoft.com/office/officeart/2008/layout/VerticalCurvedList"/>
    <dgm:cxn modelId="{B60982EB-BF83-491C-A3B1-F6D8248CF494}" type="presParOf" srcId="{99BB4B8B-E09F-402D-929F-EEAA38301FDC}" destId="{342C9A6B-D890-4C9B-B212-82F2B2D791B1}" srcOrd="0" destOrd="0" presId="urn:microsoft.com/office/officeart/2008/layout/VerticalCurvedList"/>
    <dgm:cxn modelId="{FCC43D3B-E545-47C5-9005-A6FBFC8DB2B2}" type="presParOf" srcId="{9B02D993-6EF5-40A7-BCBF-7E3675E2C995}" destId="{78464EA0-7EA3-4E17-BD89-4193E383A8FD}" srcOrd="3" destOrd="0" presId="urn:microsoft.com/office/officeart/2008/layout/VerticalCurvedList"/>
    <dgm:cxn modelId="{B36C5437-A230-4023-B705-89F7AC467C25}" type="presParOf" srcId="{9B02D993-6EF5-40A7-BCBF-7E3675E2C995}" destId="{A84C65B3-5642-4A79-BA64-A9E5A12126AE}" srcOrd="4" destOrd="0" presId="urn:microsoft.com/office/officeart/2008/layout/VerticalCurvedList"/>
    <dgm:cxn modelId="{4473BC8C-1989-4787-BCA7-5DA5FE44C8F2}" type="presParOf" srcId="{A84C65B3-5642-4A79-BA64-A9E5A12126AE}" destId="{AAECB5FB-F9DF-4021-A008-D06533C03AD7}" srcOrd="0" destOrd="0" presId="urn:microsoft.com/office/officeart/2008/layout/VerticalCurvedList"/>
    <dgm:cxn modelId="{55EF3324-F04C-4A74-9240-3D8412DAEE58}" type="presParOf" srcId="{9B02D993-6EF5-40A7-BCBF-7E3675E2C995}" destId="{30D0397A-5EDC-4190-93F6-EFDE07E06159}" srcOrd="5" destOrd="0" presId="urn:microsoft.com/office/officeart/2008/layout/VerticalCurvedList"/>
    <dgm:cxn modelId="{378E2471-5972-41DC-BB20-F2CC5EE44F84}" type="presParOf" srcId="{9B02D993-6EF5-40A7-BCBF-7E3675E2C995}" destId="{4FE390A6-1AAC-4EBF-BBAD-4E7F86BD2068}" srcOrd="6" destOrd="0" presId="urn:microsoft.com/office/officeart/2008/layout/VerticalCurvedList"/>
    <dgm:cxn modelId="{12D1C223-1036-4830-8366-7FD37B5C0D6E}" type="presParOf" srcId="{4FE390A6-1AAC-4EBF-BBAD-4E7F86BD2068}" destId="{8E95C3E9-7FAE-41E7-8624-46F84A1B84F5}" srcOrd="0" destOrd="0" presId="urn:microsoft.com/office/officeart/2008/layout/VerticalCurvedList"/>
    <dgm:cxn modelId="{F6E50C92-4D64-4130-B487-B05F59BB0732}" type="presParOf" srcId="{9B02D993-6EF5-40A7-BCBF-7E3675E2C995}" destId="{B83B0356-2BE0-4B4D-B76B-8AD284A7F6DB}" srcOrd="7" destOrd="0" presId="urn:microsoft.com/office/officeart/2008/layout/VerticalCurvedList"/>
    <dgm:cxn modelId="{7A66D02B-F909-41B4-B8FA-FC8DEFB89B36}" type="presParOf" srcId="{9B02D993-6EF5-40A7-BCBF-7E3675E2C995}" destId="{28F20D6B-A062-4807-9AC6-693A13E1E50C}" srcOrd="8" destOrd="0" presId="urn:microsoft.com/office/officeart/2008/layout/VerticalCurvedList"/>
    <dgm:cxn modelId="{73A19E05-7374-4A5C-903C-1A2FC54423AA}" type="presParOf" srcId="{28F20D6B-A062-4807-9AC6-693A13E1E50C}" destId="{D62DC93B-D91C-4ECF-9B53-6E5D6058EAD4}" srcOrd="0" destOrd="0" presId="urn:microsoft.com/office/officeart/2008/layout/VerticalCurvedList"/>
    <dgm:cxn modelId="{B217D086-0780-4147-BA08-5D234E8E37DC}" type="presParOf" srcId="{9B02D993-6EF5-40A7-BCBF-7E3675E2C995}" destId="{2EA32D92-A407-405B-A662-DD6218746480}" srcOrd="9" destOrd="0" presId="urn:microsoft.com/office/officeart/2008/layout/VerticalCurvedList"/>
    <dgm:cxn modelId="{E712945B-F616-4E1B-8CB8-26F68A5824BB}" type="presParOf" srcId="{9B02D993-6EF5-40A7-BCBF-7E3675E2C995}" destId="{43698C97-A469-41E9-9557-A3E61E7914F8}" srcOrd="10" destOrd="0" presId="urn:microsoft.com/office/officeart/2008/layout/VerticalCurvedList"/>
    <dgm:cxn modelId="{C8211DF9-796E-4F07-8792-9674D2D827E3}" type="presParOf" srcId="{43698C97-A469-41E9-9557-A3E61E7914F8}" destId="{D86F3B19-A572-4230-85B1-BB83167C5AB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BCB3D-B76F-493D-993B-2B0F8FD769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298D0B-BDC2-4773-BA32-765E4B0C1A34}">
      <dgm:prSet phldrT="[Texte]"/>
      <dgm:spPr/>
      <dgm:t>
        <a:bodyPr/>
        <a:lstStyle/>
        <a:p>
          <a:r>
            <a:rPr lang="fr-FR" dirty="0" err="1" smtClean="0"/>
            <a:t>Shibboleth</a:t>
          </a:r>
          <a:endParaRPr lang="en-US" dirty="0"/>
        </a:p>
      </dgm:t>
    </dgm:pt>
    <dgm:pt modelId="{37B45980-1147-47EC-A898-D33486EBA3E2}" type="parTrans" cxnId="{C09A2A63-B6B7-47AF-92D6-B836215CD9D0}">
      <dgm:prSet/>
      <dgm:spPr/>
      <dgm:t>
        <a:bodyPr/>
        <a:lstStyle/>
        <a:p>
          <a:endParaRPr lang="en-US"/>
        </a:p>
      </dgm:t>
    </dgm:pt>
    <dgm:pt modelId="{3282DB4D-7D36-4C43-A66F-910C73F0F7DC}" type="sibTrans" cxnId="{C09A2A63-B6B7-47AF-92D6-B836215CD9D0}">
      <dgm:prSet/>
      <dgm:spPr/>
      <dgm:t>
        <a:bodyPr/>
        <a:lstStyle/>
        <a:p>
          <a:endParaRPr lang="en-US"/>
        </a:p>
      </dgm:t>
    </dgm:pt>
    <dgm:pt modelId="{FE29BF19-732D-4DD6-99C4-D5420F314A19}">
      <dgm:prSet phldrT="[Texte]"/>
      <dgm:spPr/>
      <dgm:t>
        <a:bodyPr/>
        <a:lstStyle/>
        <a:p>
          <a:r>
            <a:rPr lang="fr-FR" dirty="0" smtClean="0"/>
            <a:t>Déporté sur le frontal </a:t>
          </a:r>
          <a:r>
            <a:rPr lang="fr-FR" dirty="0" err="1" smtClean="0"/>
            <a:t>Nginx</a:t>
          </a:r>
          <a:endParaRPr lang="en-US" dirty="0"/>
        </a:p>
      </dgm:t>
    </dgm:pt>
    <dgm:pt modelId="{5285B758-89A9-4FDE-908C-C22CEFD77A42}" type="parTrans" cxnId="{4F6ED8DE-D935-483A-8135-D82039C6F2F0}">
      <dgm:prSet/>
      <dgm:spPr/>
      <dgm:t>
        <a:bodyPr/>
        <a:lstStyle/>
        <a:p>
          <a:endParaRPr lang="en-US"/>
        </a:p>
      </dgm:t>
    </dgm:pt>
    <dgm:pt modelId="{23EEF677-D590-496B-BFA2-4689F4ABCB7C}" type="sibTrans" cxnId="{4F6ED8DE-D935-483A-8135-D82039C6F2F0}">
      <dgm:prSet/>
      <dgm:spPr/>
      <dgm:t>
        <a:bodyPr/>
        <a:lstStyle/>
        <a:p>
          <a:endParaRPr lang="en-US"/>
        </a:p>
      </dgm:t>
    </dgm:pt>
    <dgm:pt modelId="{89A147B7-E42A-4B1E-9743-382A32A311CB}">
      <dgm:prSet phldrT="[Texte]"/>
      <dgm:spPr/>
      <dgm:t>
        <a:bodyPr/>
        <a:lstStyle/>
        <a:p>
          <a:r>
            <a:rPr lang="fr-FR" dirty="0" smtClean="0"/>
            <a:t>Aiguillage par URL</a:t>
          </a:r>
          <a:endParaRPr lang="en-US" dirty="0"/>
        </a:p>
      </dgm:t>
    </dgm:pt>
    <dgm:pt modelId="{65081ADA-8CE5-46AE-9264-F0519B637D04}" type="parTrans" cxnId="{98333A1B-70B4-422B-BFBE-5D2EA62E4ECB}">
      <dgm:prSet/>
      <dgm:spPr/>
      <dgm:t>
        <a:bodyPr/>
        <a:lstStyle/>
        <a:p>
          <a:endParaRPr lang="en-US"/>
        </a:p>
      </dgm:t>
    </dgm:pt>
    <dgm:pt modelId="{922E09DF-CB98-4818-ABF9-143393F9232D}" type="sibTrans" cxnId="{98333A1B-70B4-422B-BFBE-5D2EA62E4ECB}">
      <dgm:prSet/>
      <dgm:spPr/>
      <dgm:t>
        <a:bodyPr/>
        <a:lstStyle/>
        <a:p>
          <a:endParaRPr lang="en-US"/>
        </a:p>
      </dgm:t>
    </dgm:pt>
    <dgm:pt modelId="{DF865FDB-CEF2-48E9-A3B5-D0D801D23AD7}">
      <dgm:prSet phldrT="[Texte]"/>
      <dgm:spPr/>
      <dgm:t>
        <a:bodyPr/>
        <a:lstStyle/>
        <a:p>
          <a:r>
            <a:rPr lang="fr-FR" dirty="0" smtClean="0"/>
            <a:t>Avantage</a:t>
          </a:r>
          <a:endParaRPr lang="en-US" dirty="0"/>
        </a:p>
      </dgm:t>
    </dgm:pt>
    <dgm:pt modelId="{9D9DFC20-A379-4861-896A-ED9CA80BCD6C}" type="parTrans" cxnId="{593A9514-2772-4C65-8E16-97C92D1ABE93}">
      <dgm:prSet/>
      <dgm:spPr/>
      <dgm:t>
        <a:bodyPr/>
        <a:lstStyle/>
        <a:p>
          <a:endParaRPr lang="en-US"/>
        </a:p>
      </dgm:t>
    </dgm:pt>
    <dgm:pt modelId="{03E0F6CD-2072-4EBE-9713-E77E3579FD07}" type="sibTrans" cxnId="{593A9514-2772-4C65-8E16-97C92D1ABE93}">
      <dgm:prSet/>
      <dgm:spPr/>
      <dgm:t>
        <a:bodyPr/>
        <a:lstStyle/>
        <a:p>
          <a:endParaRPr lang="en-US"/>
        </a:p>
      </dgm:t>
    </dgm:pt>
    <dgm:pt modelId="{CF8DD6D5-5834-455A-9941-4EEEDF6E85CE}">
      <dgm:prSet phldrT="[Texte]"/>
      <dgm:spPr/>
      <dgm:t>
        <a:bodyPr/>
        <a:lstStyle/>
        <a:p>
          <a:r>
            <a:rPr lang="fr-FR" dirty="0" smtClean="0"/>
            <a:t>Facilité d’intégration des applications</a:t>
          </a:r>
          <a:endParaRPr lang="en-US" dirty="0"/>
        </a:p>
      </dgm:t>
    </dgm:pt>
    <dgm:pt modelId="{2BF2B650-F79A-4B0B-9DF2-D5F2123B2B06}" type="parTrans" cxnId="{551D0340-DB46-4BF6-A4FF-DED5DFB5DF42}">
      <dgm:prSet/>
      <dgm:spPr/>
      <dgm:t>
        <a:bodyPr/>
        <a:lstStyle/>
        <a:p>
          <a:endParaRPr lang="en-US"/>
        </a:p>
      </dgm:t>
    </dgm:pt>
    <dgm:pt modelId="{CB413F91-130A-4658-B30D-A8B07ED8CD77}" type="sibTrans" cxnId="{551D0340-DB46-4BF6-A4FF-DED5DFB5DF42}">
      <dgm:prSet/>
      <dgm:spPr/>
      <dgm:t>
        <a:bodyPr/>
        <a:lstStyle/>
        <a:p>
          <a:endParaRPr lang="en-US"/>
        </a:p>
      </dgm:t>
    </dgm:pt>
    <dgm:pt modelId="{C5A8C169-632E-4366-AB08-C48103EE61A2}">
      <dgm:prSet phldrT="[Texte]"/>
      <dgm:spPr/>
      <dgm:t>
        <a:bodyPr/>
        <a:lstStyle/>
        <a:p>
          <a:r>
            <a:rPr lang="fr-FR" dirty="0" smtClean="0"/>
            <a:t>Risque</a:t>
          </a:r>
          <a:endParaRPr lang="en-US" dirty="0"/>
        </a:p>
      </dgm:t>
    </dgm:pt>
    <dgm:pt modelId="{75683A86-3800-4372-84FE-8D8D53311161}" type="parTrans" cxnId="{655F5075-E7DE-433E-9FED-B1E58B1627CE}">
      <dgm:prSet/>
      <dgm:spPr/>
      <dgm:t>
        <a:bodyPr/>
        <a:lstStyle/>
        <a:p>
          <a:endParaRPr lang="en-US"/>
        </a:p>
      </dgm:t>
    </dgm:pt>
    <dgm:pt modelId="{7F73CFCB-A826-44A7-B7B5-A807CA4FE401}" type="sibTrans" cxnId="{655F5075-E7DE-433E-9FED-B1E58B1627CE}">
      <dgm:prSet/>
      <dgm:spPr/>
      <dgm:t>
        <a:bodyPr/>
        <a:lstStyle/>
        <a:p>
          <a:endParaRPr lang="en-US"/>
        </a:p>
      </dgm:t>
    </dgm:pt>
    <dgm:pt modelId="{69E09B35-2913-4D8C-A813-80912394B3EA}">
      <dgm:prSet phldrT="[Texte]"/>
      <dgm:spPr/>
      <dgm:t>
        <a:bodyPr/>
        <a:lstStyle/>
        <a:p>
          <a:r>
            <a:rPr lang="fr-FR" dirty="0" smtClean="0"/>
            <a:t>« blinder » la connexion frontal – application</a:t>
          </a:r>
          <a:endParaRPr lang="en-US" dirty="0"/>
        </a:p>
      </dgm:t>
    </dgm:pt>
    <dgm:pt modelId="{7BEA2443-888D-4D22-AA7A-C9CA7434E4F5}" type="parTrans" cxnId="{E5DBAD2E-C2FB-4594-88EA-88BC4EFB3E72}">
      <dgm:prSet/>
      <dgm:spPr/>
      <dgm:t>
        <a:bodyPr/>
        <a:lstStyle/>
        <a:p>
          <a:endParaRPr lang="en-US"/>
        </a:p>
      </dgm:t>
    </dgm:pt>
    <dgm:pt modelId="{D8269DD8-003F-41F1-BAB1-16F3C9BC8110}" type="sibTrans" cxnId="{E5DBAD2E-C2FB-4594-88EA-88BC4EFB3E72}">
      <dgm:prSet/>
      <dgm:spPr/>
      <dgm:t>
        <a:bodyPr/>
        <a:lstStyle/>
        <a:p>
          <a:endParaRPr lang="en-US"/>
        </a:p>
      </dgm:t>
    </dgm:pt>
    <dgm:pt modelId="{15901DFD-5994-4827-9997-2CEC9D3D02B2}">
      <dgm:prSet phldrT="[Texte]"/>
      <dgm:spPr/>
      <dgm:t>
        <a:bodyPr/>
        <a:lstStyle/>
        <a:p>
          <a:r>
            <a:rPr lang="fr-FR" smtClean="0"/>
            <a:t>filtrage </a:t>
          </a:r>
          <a:r>
            <a:rPr lang="fr-FR" dirty="0" smtClean="0"/>
            <a:t>sur </a:t>
          </a:r>
          <a:r>
            <a:rPr lang="fr-FR" dirty="0" err="1" smtClean="0"/>
            <a:t>eppn</a:t>
          </a:r>
          <a:endParaRPr lang="en-US" dirty="0"/>
        </a:p>
      </dgm:t>
    </dgm:pt>
    <dgm:pt modelId="{13B03982-69AB-4B82-A6F7-84C9CB5F9A36}" type="parTrans" cxnId="{7EFD8169-779D-47ED-ACC7-A48E6C482E6E}">
      <dgm:prSet/>
      <dgm:spPr/>
      <dgm:t>
        <a:bodyPr/>
        <a:lstStyle/>
        <a:p>
          <a:endParaRPr lang="en-US"/>
        </a:p>
      </dgm:t>
    </dgm:pt>
    <dgm:pt modelId="{8CFBE517-9A93-4C49-9986-2C13C6E7B6A3}" type="sibTrans" cxnId="{7EFD8169-779D-47ED-ACC7-A48E6C482E6E}">
      <dgm:prSet/>
      <dgm:spPr/>
      <dgm:t>
        <a:bodyPr/>
        <a:lstStyle/>
        <a:p>
          <a:endParaRPr lang="en-US"/>
        </a:p>
      </dgm:t>
    </dgm:pt>
    <dgm:pt modelId="{15E2A1BE-5C55-46CD-9E97-E6BB3A04F57A}">
      <dgm:prSet phldrT="[Texte]"/>
      <dgm:spPr/>
      <dgm:t>
        <a:bodyPr/>
        <a:lstStyle/>
        <a:p>
          <a:r>
            <a:rPr lang="fr-FR" dirty="0" smtClean="0"/>
            <a:t>Un seul Service Provider</a:t>
          </a:r>
          <a:endParaRPr lang="en-US" dirty="0"/>
        </a:p>
      </dgm:t>
    </dgm:pt>
    <dgm:pt modelId="{BF616017-1BD6-4E7E-B40C-CEFE03D8A85B}" type="parTrans" cxnId="{B71D0588-DCD5-4EDA-AB17-AC2E272BB05D}">
      <dgm:prSet/>
      <dgm:spPr/>
      <dgm:t>
        <a:bodyPr/>
        <a:lstStyle/>
        <a:p>
          <a:endParaRPr lang="en-US"/>
        </a:p>
      </dgm:t>
    </dgm:pt>
    <dgm:pt modelId="{63CF4C5B-610E-477C-97EA-B6971CD1CD8A}" type="sibTrans" cxnId="{B71D0588-DCD5-4EDA-AB17-AC2E272BB05D}">
      <dgm:prSet/>
      <dgm:spPr/>
      <dgm:t>
        <a:bodyPr/>
        <a:lstStyle/>
        <a:p>
          <a:endParaRPr lang="en-US"/>
        </a:p>
      </dgm:t>
    </dgm:pt>
    <dgm:pt modelId="{A8DCA63E-015F-4B4A-A88D-807067C11859}">
      <dgm:prSet phldrT="[Texte]"/>
      <dgm:spPr/>
      <dgm:t>
        <a:bodyPr/>
        <a:lstStyle/>
        <a:p>
          <a:r>
            <a:rPr lang="fr-FR" dirty="0" smtClean="0"/>
            <a:t>https://sides.uness.fr/international</a:t>
          </a:r>
          <a:endParaRPr lang="en-US" dirty="0"/>
        </a:p>
      </dgm:t>
    </dgm:pt>
    <dgm:pt modelId="{792F703E-90F3-435C-9E7B-05453EC2596E}" type="parTrans" cxnId="{EDB1B948-5183-4C8A-B7AD-71D34F819B38}">
      <dgm:prSet/>
      <dgm:spPr/>
      <dgm:t>
        <a:bodyPr/>
        <a:lstStyle/>
        <a:p>
          <a:endParaRPr lang="en-US"/>
        </a:p>
      </dgm:t>
    </dgm:pt>
    <dgm:pt modelId="{6A043705-99B5-4CCC-B444-4BCF7BE15B7D}" type="sibTrans" cxnId="{EDB1B948-5183-4C8A-B7AD-71D34F819B38}">
      <dgm:prSet/>
      <dgm:spPr/>
      <dgm:t>
        <a:bodyPr/>
        <a:lstStyle/>
        <a:p>
          <a:endParaRPr lang="en-US"/>
        </a:p>
      </dgm:t>
    </dgm:pt>
    <dgm:pt modelId="{235973B9-9463-4F67-B7E3-B4DF9D3AF3A0}">
      <dgm:prSet phldrT="[Texte]"/>
      <dgm:spPr/>
      <dgm:t>
        <a:bodyPr/>
        <a:lstStyle/>
        <a:p>
          <a:r>
            <a:rPr lang="fr-FR" dirty="0" smtClean="0"/>
            <a:t>URL</a:t>
          </a:r>
          <a:endParaRPr lang="en-US" dirty="0"/>
        </a:p>
      </dgm:t>
    </dgm:pt>
    <dgm:pt modelId="{54236BDC-C1BA-4391-8F54-D70B6AFC5418}" type="parTrans" cxnId="{368C488F-8B7C-49A6-8C01-F6FE57AEE7CD}">
      <dgm:prSet/>
      <dgm:spPr/>
      <dgm:t>
        <a:bodyPr/>
        <a:lstStyle/>
        <a:p>
          <a:endParaRPr lang="en-US"/>
        </a:p>
      </dgm:t>
    </dgm:pt>
    <dgm:pt modelId="{B1A21AD4-4BB5-4B68-8D3D-853C3234DDD5}" type="sibTrans" cxnId="{368C488F-8B7C-49A6-8C01-F6FE57AEE7CD}">
      <dgm:prSet/>
      <dgm:spPr/>
      <dgm:t>
        <a:bodyPr/>
        <a:lstStyle/>
        <a:p>
          <a:endParaRPr lang="en-US"/>
        </a:p>
      </dgm:t>
    </dgm:pt>
    <dgm:pt modelId="{2A8C9542-E276-443F-8580-AABD9AD86721}">
      <dgm:prSet phldrT="[Texte]"/>
      <dgm:spPr/>
      <dgm:t>
        <a:bodyPr/>
        <a:lstStyle/>
        <a:p>
          <a:r>
            <a:rPr lang="fr-FR" dirty="0" smtClean="0"/>
            <a:t>https://sides.uness.fr/elearning</a:t>
          </a:r>
          <a:endParaRPr lang="en-US" dirty="0"/>
        </a:p>
      </dgm:t>
    </dgm:pt>
    <dgm:pt modelId="{7FD6CEB6-8F2C-4F3F-BB93-B89E47BC1F52}" type="parTrans" cxnId="{7155C862-BA7B-45A8-BEAF-561707C28AA5}">
      <dgm:prSet/>
      <dgm:spPr/>
      <dgm:t>
        <a:bodyPr/>
        <a:lstStyle/>
        <a:p>
          <a:endParaRPr lang="en-US"/>
        </a:p>
      </dgm:t>
    </dgm:pt>
    <dgm:pt modelId="{46369EE0-CC5D-459E-90E3-EA6DCBDC8CE9}" type="sibTrans" cxnId="{7155C862-BA7B-45A8-BEAF-561707C28AA5}">
      <dgm:prSet/>
      <dgm:spPr/>
      <dgm:t>
        <a:bodyPr/>
        <a:lstStyle/>
        <a:p>
          <a:endParaRPr lang="en-US"/>
        </a:p>
      </dgm:t>
    </dgm:pt>
    <dgm:pt modelId="{AD3BBDFE-ACA6-4386-901E-AF360FF4057B}">
      <dgm:prSet phldrT="[Texte]"/>
      <dgm:spPr/>
      <dgm:t>
        <a:bodyPr/>
        <a:lstStyle/>
        <a:p>
          <a:r>
            <a:rPr lang="fr-FR" dirty="0" err="1" smtClean="0"/>
            <a:t>etc</a:t>
          </a:r>
          <a:endParaRPr lang="en-US" dirty="0"/>
        </a:p>
      </dgm:t>
    </dgm:pt>
    <dgm:pt modelId="{5C2345E3-51AD-4D60-91EF-4E888E96A5D7}" type="parTrans" cxnId="{64654546-974D-4690-8CEF-0388A2DC65D0}">
      <dgm:prSet/>
      <dgm:spPr/>
      <dgm:t>
        <a:bodyPr/>
        <a:lstStyle/>
        <a:p>
          <a:endParaRPr lang="en-US"/>
        </a:p>
      </dgm:t>
    </dgm:pt>
    <dgm:pt modelId="{78AD9651-8753-4FE8-99A3-CE40B291DB80}" type="sibTrans" cxnId="{64654546-974D-4690-8CEF-0388A2DC65D0}">
      <dgm:prSet/>
      <dgm:spPr/>
      <dgm:t>
        <a:bodyPr/>
        <a:lstStyle/>
        <a:p>
          <a:endParaRPr lang="en-US"/>
        </a:p>
      </dgm:t>
    </dgm:pt>
    <dgm:pt modelId="{1A5D4915-E194-49A4-869D-011DE74ED481}" type="pres">
      <dgm:prSet presAssocID="{DCABCB3D-B76F-493D-993B-2B0F8FD769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C78649-71F8-41F8-A369-6B4748601CFC}" type="pres">
      <dgm:prSet presAssocID="{D2298D0B-BDC2-4773-BA32-765E4B0C1A34}" presName="linNode" presStyleCnt="0"/>
      <dgm:spPr/>
    </dgm:pt>
    <dgm:pt modelId="{10919668-F193-49CB-ADA3-9F48709BA2CF}" type="pres">
      <dgm:prSet presAssocID="{D2298D0B-BDC2-4773-BA32-765E4B0C1A34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3C3EB-31A6-487A-87CD-61F05F839C5E}" type="pres">
      <dgm:prSet presAssocID="{D2298D0B-BDC2-4773-BA32-765E4B0C1A34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2C7510-E6B5-473D-997B-07C380C7E89A}" type="pres">
      <dgm:prSet presAssocID="{3282DB4D-7D36-4C43-A66F-910C73F0F7DC}" presName="sp" presStyleCnt="0"/>
      <dgm:spPr/>
    </dgm:pt>
    <dgm:pt modelId="{608DDE4C-9053-4167-80C8-F7C24181F12E}" type="pres">
      <dgm:prSet presAssocID="{DF865FDB-CEF2-48E9-A3B5-D0D801D23AD7}" presName="linNode" presStyleCnt="0"/>
      <dgm:spPr/>
    </dgm:pt>
    <dgm:pt modelId="{6B52683F-C5C5-40A2-88C4-9664BBDDFFBF}" type="pres">
      <dgm:prSet presAssocID="{DF865FDB-CEF2-48E9-A3B5-D0D801D23AD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9F358-2BE6-45BB-8B39-3AF60C8F8441}" type="pres">
      <dgm:prSet presAssocID="{DF865FDB-CEF2-48E9-A3B5-D0D801D23AD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9B9F47-B5B3-46C0-81A2-C1C338A4F923}" type="pres">
      <dgm:prSet presAssocID="{03E0F6CD-2072-4EBE-9713-E77E3579FD07}" presName="sp" presStyleCnt="0"/>
      <dgm:spPr/>
    </dgm:pt>
    <dgm:pt modelId="{2213D993-DFE3-42EA-ADF8-AF7FFFD0EBBE}" type="pres">
      <dgm:prSet presAssocID="{C5A8C169-632E-4366-AB08-C48103EE61A2}" presName="linNode" presStyleCnt="0"/>
      <dgm:spPr/>
    </dgm:pt>
    <dgm:pt modelId="{586EB7F0-1EB1-4565-AEE0-7DDBF0200738}" type="pres">
      <dgm:prSet presAssocID="{C5A8C169-632E-4366-AB08-C48103EE61A2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F922C-D756-4F99-9DA5-83E92C28AD1A}" type="pres">
      <dgm:prSet presAssocID="{C5A8C169-632E-4366-AB08-C48103EE61A2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28A5E-17C5-413D-9075-59F590B2A954}" type="pres">
      <dgm:prSet presAssocID="{7F73CFCB-A826-44A7-B7B5-A807CA4FE401}" presName="sp" presStyleCnt="0"/>
      <dgm:spPr/>
    </dgm:pt>
    <dgm:pt modelId="{CC0CBEFA-2E77-4630-B148-4A35DD07F7F4}" type="pres">
      <dgm:prSet presAssocID="{235973B9-9463-4F67-B7E3-B4DF9D3AF3A0}" presName="linNode" presStyleCnt="0"/>
      <dgm:spPr/>
    </dgm:pt>
    <dgm:pt modelId="{BB163BA2-1090-4A68-9FC7-D3451932EC37}" type="pres">
      <dgm:prSet presAssocID="{235973B9-9463-4F67-B7E3-B4DF9D3AF3A0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3AE369-B864-421F-984B-DCE483D1C39D}" type="pres">
      <dgm:prSet presAssocID="{235973B9-9463-4F67-B7E3-B4DF9D3AF3A0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1D0588-DCD5-4EDA-AB17-AC2E272BB05D}" srcId="{DF865FDB-CEF2-48E9-A3B5-D0D801D23AD7}" destId="{15E2A1BE-5C55-46CD-9E97-E6BB3A04F57A}" srcOrd="1" destOrd="0" parTransId="{BF616017-1BD6-4E7E-B40C-CEFE03D8A85B}" sibTransId="{63CF4C5B-610E-477C-97EA-B6971CD1CD8A}"/>
    <dgm:cxn modelId="{2BE51960-5330-46BD-B3AC-A933E7D7E67C}" type="presOf" srcId="{15E2A1BE-5C55-46CD-9E97-E6BB3A04F57A}" destId="{D3F9F358-2BE6-45BB-8B39-3AF60C8F8441}" srcOrd="0" destOrd="1" presId="urn:microsoft.com/office/officeart/2005/8/layout/vList5"/>
    <dgm:cxn modelId="{C09A2A63-B6B7-47AF-92D6-B836215CD9D0}" srcId="{DCABCB3D-B76F-493D-993B-2B0F8FD7694C}" destId="{D2298D0B-BDC2-4773-BA32-765E4B0C1A34}" srcOrd="0" destOrd="0" parTransId="{37B45980-1147-47EC-A898-D33486EBA3E2}" sibTransId="{3282DB4D-7D36-4C43-A66F-910C73F0F7DC}"/>
    <dgm:cxn modelId="{A0807973-806C-461C-BBD4-7125D2CB0E69}" type="presOf" srcId="{FE29BF19-732D-4DD6-99C4-D5420F314A19}" destId="{B043C3EB-31A6-487A-87CD-61F05F839C5E}" srcOrd="0" destOrd="0" presId="urn:microsoft.com/office/officeart/2005/8/layout/vList5"/>
    <dgm:cxn modelId="{DD611461-9F14-48B4-9FD8-204F3055383F}" type="presOf" srcId="{CF8DD6D5-5834-455A-9941-4EEEDF6E85CE}" destId="{D3F9F358-2BE6-45BB-8B39-3AF60C8F8441}" srcOrd="0" destOrd="0" presId="urn:microsoft.com/office/officeart/2005/8/layout/vList5"/>
    <dgm:cxn modelId="{7EFD8169-779D-47ED-ACC7-A48E6C482E6E}" srcId="{D2298D0B-BDC2-4773-BA32-765E4B0C1A34}" destId="{15901DFD-5994-4827-9997-2CEC9D3D02B2}" srcOrd="2" destOrd="0" parTransId="{13B03982-69AB-4B82-A6F7-84C9CB5F9A36}" sibTransId="{8CFBE517-9A93-4C49-9986-2C13C6E7B6A3}"/>
    <dgm:cxn modelId="{90C351F6-27D9-4F4E-89D8-5021E6527D6D}" type="presOf" srcId="{DF865FDB-CEF2-48E9-A3B5-D0D801D23AD7}" destId="{6B52683F-C5C5-40A2-88C4-9664BBDDFFBF}" srcOrd="0" destOrd="0" presId="urn:microsoft.com/office/officeart/2005/8/layout/vList5"/>
    <dgm:cxn modelId="{EDB1B948-5183-4C8A-B7AD-71D34F819B38}" srcId="{235973B9-9463-4F67-B7E3-B4DF9D3AF3A0}" destId="{A8DCA63E-015F-4B4A-A88D-807067C11859}" srcOrd="0" destOrd="0" parTransId="{792F703E-90F3-435C-9E7B-05453EC2596E}" sibTransId="{6A043705-99B5-4CCC-B444-4BCF7BE15B7D}"/>
    <dgm:cxn modelId="{5B6F79A2-2B68-4677-B137-A5A4E76BE830}" type="presOf" srcId="{89A147B7-E42A-4B1E-9743-382A32A311CB}" destId="{B043C3EB-31A6-487A-87CD-61F05F839C5E}" srcOrd="0" destOrd="1" presId="urn:microsoft.com/office/officeart/2005/8/layout/vList5"/>
    <dgm:cxn modelId="{B6A30574-2063-4DB3-BA52-C55DC00BED11}" type="presOf" srcId="{15901DFD-5994-4827-9997-2CEC9D3D02B2}" destId="{B043C3EB-31A6-487A-87CD-61F05F839C5E}" srcOrd="0" destOrd="2" presId="urn:microsoft.com/office/officeart/2005/8/layout/vList5"/>
    <dgm:cxn modelId="{6A8B9C1C-D46D-4423-AE52-08EB04D8C75F}" type="presOf" srcId="{AD3BBDFE-ACA6-4386-901E-AF360FF4057B}" destId="{213AE369-B864-421F-984B-DCE483D1C39D}" srcOrd="0" destOrd="2" presId="urn:microsoft.com/office/officeart/2005/8/layout/vList5"/>
    <dgm:cxn modelId="{64654546-974D-4690-8CEF-0388A2DC65D0}" srcId="{235973B9-9463-4F67-B7E3-B4DF9D3AF3A0}" destId="{AD3BBDFE-ACA6-4386-901E-AF360FF4057B}" srcOrd="2" destOrd="0" parTransId="{5C2345E3-51AD-4D60-91EF-4E888E96A5D7}" sibTransId="{78AD9651-8753-4FE8-99A3-CE40B291DB80}"/>
    <dgm:cxn modelId="{368C488F-8B7C-49A6-8C01-F6FE57AEE7CD}" srcId="{DCABCB3D-B76F-493D-993B-2B0F8FD7694C}" destId="{235973B9-9463-4F67-B7E3-B4DF9D3AF3A0}" srcOrd="3" destOrd="0" parTransId="{54236BDC-C1BA-4391-8F54-D70B6AFC5418}" sibTransId="{B1A21AD4-4BB5-4B68-8D3D-853C3234DDD5}"/>
    <dgm:cxn modelId="{F4215252-E772-4B0F-8479-4A37ACE41241}" type="presOf" srcId="{69E09B35-2913-4D8C-A813-80912394B3EA}" destId="{844F922C-D756-4F99-9DA5-83E92C28AD1A}" srcOrd="0" destOrd="0" presId="urn:microsoft.com/office/officeart/2005/8/layout/vList5"/>
    <dgm:cxn modelId="{E5DBAD2E-C2FB-4594-88EA-88BC4EFB3E72}" srcId="{C5A8C169-632E-4366-AB08-C48103EE61A2}" destId="{69E09B35-2913-4D8C-A813-80912394B3EA}" srcOrd="0" destOrd="0" parTransId="{7BEA2443-888D-4D22-AA7A-C9CA7434E4F5}" sibTransId="{D8269DD8-003F-41F1-BAB1-16F3C9BC8110}"/>
    <dgm:cxn modelId="{593A9514-2772-4C65-8E16-97C92D1ABE93}" srcId="{DCABCB3D-B76F-493D-993B-2B0F8FD7694C}" destId="{DF865FDB-CEF2-48E9-A3B5-D0D801D23AD7}" srcOrd="1" destOrd="0" parTransId="{9D9DFC20-A379-4861-896A-ED9CA80BCD6C}" sibTransId="{03E0F6CD-2072-4EBE-9713-E77E3579FD07}"/>
    <dgm:cxn modelId="{98333A1B-70B4-422B-BFBE-5D2EA62E4ECB}" srcId="{D2298D0B-BDC2-4773-BA32-765E4B0C1A34}" destId="{89A147B7-E42A-4B1E-9743-382A32A311CB}" srcOrd="1" destOrd="0" parTransId="{65081ADA-8CE5-46AE-9264-F0519B637D04}" sibTransId="{922E09DF-CB98-4818-ABF9-143393F9232D}"/>
    <dgm:cxn modelId="{4F6ED8DE-D935-483A-8135-D82039C6F2F0}" srcId="{D2298D0B-BDC2-4773-BA32-765E4B0C1A34}" destId="{FE29BF19-732D-4DD6-99C4-D5420F314A19}" srcOrd="0" destOrd="0" parTransId="{5285B758-89A9-4FDE-908C-C22CEFD77A42}" sibTransId="{23EEF677-D590-496B-BFA2-4689F4ABCB7C}"/>
    <dgm:cxn modelId="{06E1F395-874C-42C7-B88A-2577B3E29FB3}" type="presOf" srcId="{2A8C9542-E276-443F-8580-AABD9AD86721}" destId="{213AE369-B864-421F-984B-DCE483D1C39D}" srcOrd="0" destOrd="1" presId="urn:microsoft.com/office/officeart/2005/8/layout/vList5"/>
    <dgm:cxn modelId="{A08CE37E-5F6D-4CCC-8FD5-495BEC955C19}" type="presOf" srcId="{235973B9-9463-4F67-B7E3-B4DF9D3AF3A0}" destId="{BB163BA2-1090-4A68-9FC7-D3451932EC37}" srcOrd="0" destOrd="0" presId="urn:microsoft.com/office/officeart/2005/8/layout/vList5"/>
    <dgm:cxn modelId="{7AA43D0B-2943-4EA9-85C3-8A4AC51F80CA}" type="presOf" srcId="{C5A8C169-632E-4366-AB08-C48103EE61A2}" destId="{586EB7F0-1EB1-4565-AEE0-7DDBF0200738}" srcOrd="0" destOrd="0" presId="urn:microsoft.com/office/officeart/2005/8/layout/vList5"/>
    <dgm:cxn modelId="{76537242-CD85-4821-8BAA-9EBBA81D69FB}" type="presOf" srcId="{A8DCA63E-015F-4B4A-A88D-807067C11859}" destId="{213AE369-B864-421F-984B-DCE483D1C39D}" srcOrd="0" destOrd="0" presId="urn:microsoft.com/office/officeart/2005/8/layout/vList5"/>
    <dgm:cxn modelId="{AE27265F-384F-4404-81D6-D3361308B3F7}" type="presOf" srcId="{D2298D0B-BDC2-4773-BA32-765E4B0C1A34}" destId="{10919668-F193-49CB-ADA3-9F48709BA2CF}" srcOrd="0" destOrd="0" presId="urn:microsoft.com/office/officeart/2005/8/layout/vList5"/>
    <dgm:cxn modelId="{7155C862-BA7B-45A8-BEAF-561707C28AA5}" srcId="{235973B9-9463-4F67-B7E3-B4DF9D3AF3A0}" destId="{2A8C9542-E276-443F-8580-AABD9AD86721}" srcOrd="1" destOrd="0" parTransId="{7FD6CEB6-8F2C-4F3F-BB93-B89E47BC1F52}" sibTransId="{46369EE0-CC5D-459E-90E3-EA6DCBDC8CE9}"/>
    <dgm:cxn modelId="{0583AC3B-741C-45E9-A12D-98E3ECB09821}" type="presOf" srcId="{DCABCB3D-B76F-493D-993B-2B0F8FD7694C}" destId="{1A5D4915-E194-49A4-869D-011DE74ED481}" srcOrd="0" destOrd="0" presId="urn:microsoft.com/office/officeart/2005/8/layout/vList5"/>
    <dgm:cxn modelId="{655F5075-E7DE-433E-9FED-B1E58B1627CE}" srcId="{DCABCB3D-B76F-493D-993B-2B0F8FD7694C}" destId="{C5A8C169-632E-4366-AB08-C48103EE61A2}" srcOrd="2" destOrd="0" parTransId="{75683A86-3800-4372-84FE-8D8D53311161}" sibTransId="{7F73CFCB-A826-44A7-B7B5-A807CA4FE401}"/>
    <dgm:cxn modelId="{551D0340-DB46-4BF6-A4FF-DED5DFB5DF42}" srcId="{DF865FDB-CEF2-48E9-A3B5-D0D801D23AD7}" destId="{CF8DD6D5-5834-455A-9941-4EEEDF6E85CE}" srcOrd="0" destOrd="0" parTransId="{2BF2B650-F79A-4B0B-9DF2-D5F2123B2B06}" sibTransId="{CB413F91-130A-4658-B30D-A8B07ED8CD77}"/>
    <dgm:cxn modelId="{C08A08E3-C50E-433B-B3FF-FB0D7FC715FD}" type="presParOf" srcId="{1A5D4915-E194-49A4-869D-011DE74ED481}" destId="{38C78649-71F8-41F8-A369-6B4748601CFC}" srcOrd="0" destOrd="0" presId="urn:microsoft.com/office/officeart/2005/8/layout/vList5"/>
    <dgm:cxn modelId="{2F4AEF93-4E37-4525-ADA8-0DE4DE55FF98}" type="presParOf" srcId="{38C78649-71F8-41F8-A369-6B4748601CFC}" destId="{10919668-F193-49CB-ADA3-9F48709BA2CF}" srcOrd="0" destOrd="0" presId="urn:microsoft.com/office/officeart/2005/8/layout/vList5"/>
    <dgm:cxn modelId="{24CDCDCC-725E-496F-8936-2C1D925760F1}" type="presParOf" srcId="{38C78649-71F8-41F8-A369-6B4748601CFC}" destId="{B043C3EB-31A6-487A-87CD-61F05F839C5E}" srcOrd="1" destOrd="0" presId="urn:microsoft.com/office/officeart/2005/8/layout/vList5"/>
    <dgm:cxn modelId="{533512E1-5902-4E1A-99E7-766A68E4666B}" type="presParOf" srcId="{1A5D4915-E194-49A4-869D-011DE74ED481}" destId="{D02C7510-E6B5-473D-997B-07C380C7E89A}" srcOrd="1" destOrd="0" presId="urn:microsoft.com/office/officeart/2005/8/layout/vList5"/>
    <dgm:cxn modelId="{C59A0272-C918-438A-8888-6AF2BF005C6E}" type="presParOf" srcId="{1A5D4915-E194-49A4-869D-011DE74ED481}" destId="{608DDE4C-9053-4167-80C8-F7C24181F12E}" srcOrd="2" destOrd="0" presId="urn:microsoft.com/office/officeart/2005/8/layout/vList5"/>
    <dgm:cxn modelId="{AA2EC0F0-6D97-43FF-85C4-117EF2EB8AA5}" type="presParOf" srcId="{608DDE4C-9053-4167-80C8-F7C24181F12E}" destId="{6B52683F-C5C5-40A2-88C4-9664BBDDFFBF}" srcOrd="0" destOrd="0" presId="urn:microsoft.com/office/officeart/2005/8/layout/vList5"/>
    <dgm:cxn modelId="{CA506007-182B-40F3-A687-1392F4F78748}" type="presParOf" srcId="{608DDE4C-9053-4167-80C8-F7C24181F12E}" destId="{D3F9F358-2BE6-45BB-8B39-3AF60C8F8441}" srcOrd="1" destOrd="0" presId="urn:microsoft.com/office/officeart/2005/8/layout/vList5"/>
    <dgm:cxn modelId="{7C44DA7F-ECBD-4F7C-82B9-B7779E213FB8}" type="presParOf" srcId="{1A5D4915-E194-49A4-869D-011DE74ED481}" destId="{279B9F47-B5B3-46C0-81A2-C1C338A4F923}" srcOrd="3" destOrd="0" presId="urn:microsoft.com/office/officeart/2005/8/layout/vList5"/>
    <dgm:cxn modelId="{BE26EDBC-246D-45FD-A022-159E935A0385}" type="presParOf" srcId="{1A5D4915-E194-49A4-869D-011DE74ED481}" destId="{2213D993-DFE3-42EA-ADF8-AF7FFFD0EBBE}" srcOrd="4" destOrd="0" presId="urn:microsoft.com/office/officeart/2005/8/layout/vList5"/>
    <dgm:cxn modelId="{736806B6-73F2-42D9-A53A-5EFE5FE192F2}" type="presParOf" srcId="{2213D993-DFE3-42EA-ADF8-AF7FFFD0EBBE}" destId="{586EB7F0-1EB1-4565-AEE0-7DDBF0200738}" srcOrd="0" destOrd="0" presId="urn:microsoft.com/office/officeart/2005/8/layout/vList5"/>
    <dgm:cxn modelId="{03F77221-0F8E-417E-9381-8B0F792E176C}" type="presParOf" srcId="{2213D993-DFE3-42EA-ADF8-AF7FFFD0EBBE}" destId="{844F922C-D756-4F99-9DA5-83E92C28AD1A}" srcOrd="1" destOrd="0" presId="urn:microsoft.com/office/officeart/2005/8/layout/vList5"/>
    <dgm:cxn modelId="{98C97C01-DF6A-459B-A6FF-EC0A0A5D2569}" type="presParOf" srcId="{1A5D4915-E194-49A4-869D-011DE74ED481}" destId="{49528A5E-17C5-413D-9075-59F590B2A954}" srcOrd="5" destOrd="0" presId="urn:microsoft.com/office/officeart/2005/8/layout/vList5"/>
    <dgm:cxn modelId="{2544674F-31FA-4E20-9656-813532AE6830}" type="presParOf" srcId="{1A5D4915-E194-49A4-869D-011DE74ED481}" destId="{CC0CBEFA-2E77-4630-B148-4A35DD07F7F4}" srcOrd="6" destOrd="0" presId="urn:microsoft.com/office/officeart/2005/8/layout/vList5"/>
    <dgm:cxn modelId="{C6829054-2662-4B95-8B6F-B10DD0934EFE}" type="presParOf" srcId="{CC0CBEFA-2E77-4630-B148-4A35DD07F7F4}" destId="{BB163BA2-1090-4A68-9FC7-D3451932EC37}" srcOrd="0" destOrd="0" presId="urn:microsoft.com/office/officeart/2005/8/layout/vList5"/>
    <dgm:cxn modelId="{25C73930-DE06-4AA1-B4F7-324CA509D44C}" type="presParOf" srcId="{CC0CBEFA-2E77-4630-B148-4A35DD07F7F4}" destId="{213AE369-B864-421F-984B-DCE483D1C39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903BE7-6371-46CA-83AD-E042A36F6A9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F308B2A-E378-4D03-B950-A8BAAE8CDDA2}">
      <dgm:prSet phldrT="[Texte]"/>
      <dgm:spPr/>
      <dgm:t>
        <a:bodyPr/>
        <a:lstStyle/>
        <a:p>
          <a:r>
            <a:rPr lang="fr-FR" dirty="0" smtClean="0"/>
            <a:t>Import des stages du SI ministère santé</a:t>
          </a:r>
          <a:endParaRPr lang="fr-FR" dirty="0"/>
        </a:p>
      </dgm:t>
    </dgm:pt>
    <dgm:pt modelId="{2D4C7D84-6646-4F08-ACCF-94235552B5A3}" type="parTrans" cxnId="{94A194AF-A9A3-4B9E-8745-B6088011A513}">
      <dgm:prSet/>
      <dgm:spPr/>
      <dgm:t>
        <a:bodyPr/>
        <a:lstStyle/>
        <a:p>
          <a:endParaRPr lang="fr-FR"/>
        </a:p>
      </dgm:t>
    </dgm:pt>
    <dgm:pt modelId="{1D20ED75-80EB-4C28-9532-BAF596565560}" type="sibTrans" cxnId="{94A194AF-A9A3-4B9E-8745-B6088011A513}">
      <dgm:prSet/>
      <dgm:spPr/>
      <dgm:t>
        <a:bodyPr/>
        <a:lstStyle/>
        <a:p>
          <a:endParaRPr lang="fr-FR"/>
        </a:p>
      </dgm:t>
    </dgm:pt>
    <dgm:pt modelId="{11185AAF-C27B-4D46-AC79-C99F6594B807}">
      <dgm:prSet phldrT="[Texte]"/>
      <dgm:spPr/>
      <dgm:t>
        <a:bodyPr/>
        <a:lstStyle/>
        <a:p>
          <a:r>
            <a:rPr lang="fr-FR" dirty="0" smtClean="0"/>
            <a:t>Accès à un espace stage par terrain de stage</a:t>
          </a:r>
          <a:br>
            <a:rPr lang="fr-FR" dirty="0" smtClean="0"/>
          </a:br>
          <a:endParaRPr lang="fr-FR" dirty="0"/>
        </a:p>
      </dgm:t>
    </dgm:pt>
    <dgm:pt modelId="{6774C045-5534-493E-9879-217422A63712}" type="parTrans" cxnId="{BE422B83-C1BA-455C-95F4-4C72594AF5BB}">
      <dgm:prSet/>
      <dgm:spPr/>
      <dgm:t>
        <a:bodyPr/>
        <a:lstStyle/>
        <a:p>
          <a:endParaRPr lang="fr-FR"/>
        </a:p>
      </dgm:t>
    </dgm:pt>
    <dgm:pt modelId="{2C0B9516-227C-4359-A4A9-430F2BFE1509}" type="sibTrans" cxnId="{BE422B83-C1BA-455C-95F4-4C72594AF5BB}">
      <dgm:prSet/>
      <dgm:spPr/>
      <dgm:t>
        <a:bodyPr/>
        <a:lstStyle/>
        <a:p>
          <a:endParaRPr lang="fr-FR"/>
        </a:p>
      </dgm:t>
    </dgm:pt>
    <dgm:pt modelId="{8A31D86D-C567-45D3-B619-4003F8A0E11B}">
      <dgm:prSet phldrT="[Texte]"/>
      <dgm:spPr/>
      <dgm:t>
        <a:bodyPr/>
        <a:lstStyle/>
        <a:p>
          <a:r>
            <a:rPr lang="fr-FR" dirty="0" smtClean="0"/>
            <a:t>Envoi scolarité</a:t>
          </a:r>
          <a:br>
            <a:rPr lang="fr-FR" dirty="0" smtClean="0"/>
          </a:br>
          <a:r>
            <a:rPr lang="fr-FR" dirty="0" smtClean="0"/>
            <a:t>Processus « papier » de validation</a:t>
          </a:r>
          <a:endParaRPr lang="fr-FR" dirty="0"/>
        </a:p>
      </dgm:t>
    </dgm:pt>
    <dgm:pt modelId="{12E3F010-6EB7-4B8F-BFB6-7521B140EA81}" type="parTrans" cxnId="{4C9231A4-AC53-4E77-B574-ACD1E9CE856A}">
      <dgm:prSet/>
      <dgm:spPr/>
      <dgm:t>
        <a:bodyPr/>
        <a:lstStyle/>
        <a:p>
          <a:endParaRPr lang="fr-FR"/>
        </a:p>
      </dgm:t>
    </dgm:pt>
    <dgm:pt modelId="{5F33A576-4230-4295-9B51-7C7B3C77AD64}" type="sibTrans" cxnId="{4C9231A4-AC53-4E77-B574-ACD1E9CE856A}">
      <dgm:prSet/>
      <dgm:spPr/>
      <dgm:t>
        <a:bodyPr/>
        <a:lstStyle/>
        <a:p>
          <a:endParaRPr lang="fr-FR"/>
        </a:p>
      </dgm:t>
    </dgm:pt>
    <dgm:pt modelId="{C9B9BB35-2DEA-434A-BD60-E2BB41072ECD}">
      <dgm:prSet phldrT="[Texte]"/>
      <dgm:spPr/>
      <dgm:t>
        <a:bodyPr/>
        <a:lstStyle/>
        <a:p>
          <a:r>
            <a:rPr lang="fr-FR" smtClean="0"/>
            <a:t>Evaluation de fin de stage</a:t>
          </a:r>
          <a:endParaRPr lang="fr-FR" dirty="0"/>
        </a:p>
      </dgm:t>
    </dgm:pt>
    <dgm:pt modelId="{7923755B-6624-4B6C-920C-9539ED8E26DC}" type="parTrans" cxnId="{1B4CF2A0-0FF2-4FE0-BAE4-DE4845BF71DB}">
      <dgm:prSet/>
      <dgm:spPr/>
      <dgm:t>
        <a:bodyPr/>
        <a:lstStyle/>
        <a:p>
          <a:endParaRPr lang="en-US"/>
        </a:p>
      </dgm:t>
    </dgm:pt>
    <dgm:pt modelId="{A622DEE5-F700-4FB9-B402-D4ACAFFF322F}" type="sibTrans" cxnId="{1B4CF2A0-0FF2-4FE0-BAE4-DE4845BF71DB}">
      <dgm:prSet/>
      <dgm:spPr/>
      <dgm:t>
        <a:bodyPr/>
        <a:lstStyle/>
        <a:p>
          <a:endParaRPr lang="en-US"/>
        </a:p>
      </dgm:t>
    </dgm:pt>
    <dgm:pt modelId="{AA52691C-8C3F-4100-85B0-6663874D19C5}" type="pres">
      <dgm:prSet presAssocID="{6B903BE7-6371-46CA-83AD-E042A36F6A99}" presName="Name0" presStyleCnt="0">
        <dgm:presLayoutVars>
          <dgm:dir/>
          <dgm:animLvl val="lvl"/>
          <dgm:resizeHandles val="exact"/>
        </dgm:presLayoutVars>
      </dgm:prSet>
      <dgm:spPr/>
    </dgm:pt>
    <dgm:pt modelId="{0194CF92-62A7-4D19-A152-ED4C66CD08EC}" type="pres">
      <dgm:prSet presAssocID="{FF308B2A-E378-4D03-B950-A8BAAE8CDDA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B7AA77-6CA6-47B7-B92D-85A823ED17DC}" type="pres">
      <dgm:prSet presAssocID="{1D20ED75-80EB-4C28-9532-BAF596565560}" presName="parTxOnlySpace" presStyleCnt="0"/>
      <dgm:spPr/>
    </dgm:pt>
    <dgm:pt modelId="{CC7807D6-8D65-4E68-BA1E-3FECDF702B73}" type="pres">
      <dgm:prSet presAssocID="{11185AAF-C27B-4D46-AC79-C99F6594B80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0A0350-2C8C-493B-B093-FCC98C444A35}" type="pres">
      <dgm:prSet presAssocID="{2C0B9516-227C-4359-A4A9-430F2BFE1509}" presName="parTxOnlySpace" presStyleCnt="0"/>
      <dgm:spPr/>
    </dgm:pt>
    <dgm:pt modelId="{0389A8BB-FC33-4204-8FF9-C08D04FA6E7B}" type="pres">
      <dgm:prSet presAssocID="{C9B9BB35-2DEA-434A-BD60-E2BB41072ECD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65357B-6633-4CE9-A87C-63B159121EF9}" type="pres">
      <dgm:prSet presAssocID="{A622DEE5-F700-4FB9-B402-D4ACAFFF322F}" presName="parTxOnlySpace" presStyleCnt="0"/>
      <dgm:spPr/>
    </dgm:pt>
    <dgm:pt modelId="{D69873B6-321C-49D4-9628-D25C9ABE1DC3}" type="pres">
      <dgm:prSet presAssocID="{8A31D86D-C567-45D3-B619-4003F8A0E11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ED661AE-56C7-434F-B3BF-6DB60AD66542}" type="presOf" srcId="{8A31D86D-C567-45D3-B619-4003F8A0E11B}" destId="{D69873B6-321C-49D4-9628-D25C9ABE1DC3}" srcOrd="0" destOrd="0" presId="urn:microsoft.com/office/officeart/2005/8/layout/chevron1"/>
    <dgm:cxn modelId="{0FFB0D85-4DFE-4FD7-8BC4-0FB0F42A7528}" type="presOf" srcId="{6B903BE7-6371-46CA-83AD-E042A36F6A99}" destId="{AA52691C-8C3F-4100-85B0-6663874D19C5}" srcOrd="0" destOrd="0" presId="urn:microsoft.com/office/officeart/2005/8/layout/chevron1"/>
    <dgm:cxn modelId="{BFEA24CE-5661-48B8-95DF-930CC05E2A21}" type="presOf" srcId="{FF308B2A-E378-4D03-B950-A8BAAE8CDDA2}" destId="{0194CF92-62A7-4D19-A152-ED4C66CD08EC}" srcOrd="0" destOrd="0" presId="urn:microsoft.com/office/officeart/2005/8/layout/chevron1"/>
    <dgm:cxn modelId="{124A827C-A5C9-4B2F-95FF-C1C1F34A883A}" type="presOf" srcId="{C9B9BB35-2DEA-434A-BD60-E2BB41072ECD}" destId="{0389A8BB-FC33-4204-8FF9-C08D04FA6E7B}" srcOrd="0" destOrd="0" presId="urn:microsoft.com/office/officeart/2005/8/layout/chevron1"/>
    <dgm:cxn modelId="{1B4CF2A0-0FF2-4FE0-BAE4-DE4845BF71DB}" srcId="{6B903BE7-6371-46CA-83AD-E042A36F6A99}" destId="{C9B9BB35-2DEA-434A-BD60-E2BB41072ECD}" srcOrd="2" destOrd="0" parTransId="{7923755B-6624-4B6C-920C-9539ED8E26DC}" sibTransId="{A622DEE5-F700-4FB9-B402-D4ACAFFF322F}"/>
    <dgm:cxn modelId="{94A194AF-A9A3-4B9E-8745-B6088011A513}" srcId="{6B903BE7-6371-46CA-83AD-E042A36F6A99}" destId="{FF308B2A-E378-4D03-B950-A8BAAE8CDDA2}" srcOrd="0" destOrd="0" parTransId="{2D4C7D84-6646-4F08-ACCF-94235552B5A3}" sibTransId="{1D20ED75-80EB-4C28-9532-BAF596565560}"/>
    <dgm:cxn modelId="{BE422B83-C1BA-455C-95F4-4C72594AF5BB}" srcId="{6B903BE7-6371-46CA-83AD-E042A36F6A99}" destId="{11185AAF-C27B-4D46-AC79-C99F6594B807}" srcOrd="1" destOrd="0" parTransId="{6774C045-5534-493E-9879-217422A63712}" sibTransId="{2C0B9516-227C-4359-A4A9-430F2BFE1509}"/>
    <dgm:cxn modelId="{4C9231A4-AC53-4E77-B574-ACD1E9CE856A}" srcId="{6B903BE7-6371-46CA-83AD-E042A36F6A99}" destId="{8A31D86D-C567-45D3-B619-4003F8A0E11B}" srcOrd="3" destOrd="0" parTransId="{12E3F010-6EB7-4B8F-BFB6-7521B140EA81}" sibTransId="{5F33A576-4230-4295-9B51-7C7B3C77AD64}"/>
    <dgm:cxn modelId="{5DDEDF81-4E66-4DA4-95B6-53928552C477}" type="presOf" srcId="{11185AAF-C27B-4D46-AC79-C99F6594B807}" destId="{CC7807D6-8D65-4E68-BA1E-3FECDF702B73}" srcOrd="0" destOrd="0" presId="urn:microsoft.com/office/officeart/2005/8/layout/chevron1"/>
    <dgm:cxn modelId="{26CEC4E1-386F-406F-B851-08D9941CCD17}" type="presParOf" srcId="{AA52691C-8C3F-4100-85B0-6663874D19C5}" destId="{0194CF92-62A7-4D19-A152-ED4C66CD08EC}" srcOrd="0" destOrd="0" presId="urn:microsoft.com/office/officeart/2005/8/layout/chevron1"/>
    <dgm:cxn modelId="{30D44549-76EC-488C-A551-6DAA24F52E7C}" type="presParOf" srcId="{AA52691C-8C3F-4100-85B0-6663874D19C5}" destId="{A0B7AA77-6CA6-47B7-B92D-85A823ED17DC}" srcOrd="1" destOrd="0" presId="urn:microsoft.com/office/officeart/2005/8/layout/chevron1"/>
    <dgm:cxn modelId="{06DADCBC-F06D-425D-94F8-402A3E177043}" type="presParOf" srcId="{AA52691C-8C3F-4100-85B0-6663874D19C5}" destId="{CC7807D6-8D65-4E68-BA1E-3FECDF702B73}" srcOrd="2" destOrd="0" presId="urn:microsoft.com/office/officeart/2005/8/layout/chevron1"/>
    <dgm:cxn modelId="{88C6E096-96DA-4568-8CA3-88A359DBF747}" type="presParOf" srcId="{AA52691C-8C3F-4100-85B0-6663874D19C5}" destId="{D20A0350-2C8C-493B-B093-FCC98C444A35}" srcOrd="3" destOrd="0" presId="urn:microsoft.com/office/officeart/2005/8/layout/chevron1"/>
    <dgm:cxn modelId="{937E8B75-82F2-4772-A605-99A01A5C4A9F}" type="presParOf" srcId="{AA52691C-8C3F-4100-85B0-6663874D19C5}" destId="{0389A8BB-FC33-4204-8FF9-C08D04FA6E7B}" srcOrd="4" destOrd="0" presId="urn:microsoft.com/office/officeart/2005/8/layout/chevron1"/>
    <dgm:cxn modelId="{C7CF263B-4F9B-4D49-8BB7-D147874D8CD4}" type="presParOf" srcId="{AA52691C-8C3F-4100-85B0-6663874D19C5}" destId="{7265357B-6633-4CE9-A87C-63B159121EF9}" srcOrd="5" destOrd="0" presId="urn:microsoft.com/office/officeart/2005/8/layout/chevron1"/>
    <dgm:cxn modelId="{E1EEAC25-9653-4B95-A7CA-84A6152D987D}" type="presParOf" srcId="{AA52691C-8C3F-4100-85B0-6663874D19C5}" destId="{D69873B6-321C-49D4-9628-D25C9ABE1DC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3A941F-950F-4D80-8D00-684F9AB7A931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C7DDB33-E164-4490-88EB-AF5D050B70C5}">
      <dgm:prSet phldrT="[Texte]"/>
      <dgm:spPr/>
      <dgm:t>
        <a:bodyPr/>
        <a:lstStyle/>
        <a:p>
          <a:r>
            <a:rPr lang="fr-FR" dirty="0" smtClean="0"/>
            <a:t>Gérer les terrains </a:t>
          </a:r>
          <a:r>
            <a:rPr lang="fr-FR" smtClean="0"/>
            <a:t>de stage</a:t>
          </a:r>
          <a:br>
            <a:rPr lang="fr-FR" smtClean="0"/>
          </a:br>
          <a:r>
            <a:rPr lang="fr-FR" smtClean="0"/>
            <a:t>Modifier les responsables de terrains de stage</a:t>
          </a:r>
          <a:endParaRPr lang="fr-FR" dirty="0"/>
        </a:p>
      </dgm:t>
    </dgm:pt>
    <dgm:pt modelId="{C050FBCF-CC45-4118-8623-1877F64481AA}" type="parTrans" cxnId="{BFBF602E-D9B0-4DD7-98E7-73218B59C138}">
      <dgm:prSet/>
      <dgm:spPr/>
      <dgm:t>
        <a:bodyPr/>
        <a:lstStyle/>
        <a:p>
          <a:endParaRPr lang="fr-FR"/>
        </a:p>
      </dgm:t>
    </dgm:pt>
    <dgm:pt modelId="{EE129172-D67E-43DE-BF76-0EEBC71CDA08}" type="sibTrans" cxnId="{BFBF602E-D9B0-4DD7-98E7-73218B59C138}">
      <dgm:prSet/>
      <dgm:spPr/>
      <dgm:t>
        <a:bodyPr/>
        <a:lstStyle/>
        <a:p>
          <a:endParaRPr lang="fr-FR"/>
        </a:p>
      </dgm:t>
    </dgm:pt>
    <dgm:pt modelId="{2C83A0F3-24F5-402D-85FA-3241CF917EFC}">
      <dgm:prSet phldrT="[Texte]"/>
      <dgm:spPr/>
      <dgm:t>
        <a:bodyPr/>
        <a:lstStyle/>
        <a:p>
          <a:r>
            <a:rPr lang="fr-FR" dirty="0" smtClean="0"/>
            <a:t>Voir les différents stagiaires et leurs stages</a:t>
          </a:r>
          <a:endParaRPr lang="fr-FR" dirty="0"/>
        </a:p>
      </dgm:t>
    </dgm:pt>
    <dgm:pt modelId="{29B1E4AE-FE48-40EA-96C6-2C26291BCB99}" type="parTrans" cxnId="{A35A1121-2C90-4AFC-8A09-EC5C1731C47F}">
      <dgm:prSet/>
      <dgm:spPr/>
      <dgm:t>
        <a:bodyPr/>
        <a:lstStyle/>
        <a:p>
          <a:endParaRPr lang="fr-FR"/>
        </a:p>
      </dgm:t>
    </dgm:pt>
    <dgm:pt modelId="{B581DBBD-B75C-41B4-ACEC-227C218C23A2}" type="sibTrans" cxnId="{A35A1121-2C90-4AFC-8A09-EC5C1731C47F}">
      <dgm:prSet/>
      <dgm:spPr/>
      <dgm:t>
        <a:bodyPr/>
        <a:lstStyle/>
        <a:p>
          <a:endParaRPr lang="fr-FR"/>
        </a:p>
      </dgm:t>
    </dgm:pt>
    <dgm:pt modelId="{3C3B72B3-BCCF-4E8A-A5B1-F0A3316533A7}">
      <dgm:prSet phldrT="[Texte]"/>
      <dgm:spPr/>
      <dgm:t>
        <a:bodyPr/>
        <a:lstStyle/>
        <a:p>
          <a:r>
            <a:rPr lang="fr-FR" dirty="0" smtClean="0"/>
            <a:t>Envoyer le mailing aux RTS pour l’évaluation des stages</a:t>
          </a:r>
          <a:endParaRPr lang="fr-FR" dirty="0"/>
        </a:p>
      </dgm:t>
    </dgm:pt>
    <dgm:pt modelId="{610B2CCF-E492-4F21-96DD-A34C1B003A56}" type="parTrans" cxnId="{38E6DC77-89C1-4910-8B4B-CEB0147F8D55}">
      <dgm:prSet/>
      <dgm:spPr/>
      <dgm:t>
        <a:bodyPr/>
        <a:lstStyle/>
        <a:p>
          <a:endParaRPr lang="fr-FR"/>
        </a:p>
      </dgm:t>
    </dgm:pt>
    <dgm:pt modelId="{1A56053C-7723-4223-A3D7-AFBABE79FF6D}" type="sibTrans" cxnId="{38E6DC77-89C1-4910-8B4B-CEB0147F8D55}">
      <dgm:prSet/>
      <dgm:spPr/>
      <dgm:t>
        <a:bodyPr/>
        <a:lstStyle/>
        <a:p>
          <a:endParaRPr lang="fr-FR"/>
        </a:p>
      </dgm:t>
    </dgm:pt>
    <dgm:pt modelId="{E06BF334-15DE-4230-A21A-89BA77F40D51}">
      <dgm:prSet phldrT="[Texte]"/>
      <dgm:spPr/>
      <dgm:t>
        <a:bodyPr/>
        <a:lstStyle/>
        <a:p>
          <a:r>
            <a:rPr lang="fr-FR" dirty="0" smtClean="0"/>
            <a:t>Frontal d’évaluation des stages / Evaluation sur SIDES NG</a:t>
          </a:r>
          <a:endParaRPr lang="fr-FR" dirty="0"/>
        </a:p>
      </dgm:t>
    </dgm:pt>
    <dgm:pt modelId="{8E6386F0-828E-4D50-9367-25BA98E78880}" type="parTrans" cxnId="{29AFFBF6-64B0-48DB-8894-611D98BD4A73}">
      <dgm:prSet/>
      <dgm:spPr/>
      <dgm:t>
        <a:bodyPr/>
        <a:lstStyle/>
        <a:p>
          <a:endParaRPr lang="fr-FR"/>
        </a:p>
      </dgm:t>
    </dgm:pt>
    <dgm:pt modelId="{23770162-8E94-475B-B08A-109033EFB83A}" type="sibTrans" cxnId="{29AFFBF6-64B0-48DB-8894-611D98BD4A73}">
      <dgm:prSet/>
      <dgm:spPr/>
      <dgm:t>
        <a:bodyPr/>
        <a:lstStyle/>
        <a:p>
          <a:endParaRPr lang="fr-FR"/>
        </a:p>
      </dgm:t>
    </dgm:pt>
    <dgm:pt modelId="{B9923CBF-4D08-4266-98A6-7F8E8B737E13}">
      <dgm:prSet phldrT="[Texte]"/>
      <dgm:spPr/>
      <dgm:t>
        <a:bodyPr/>
        <a:lstStyle/>
        <a:p>
          <a:r>
            <a:rPr lang="fr-FR" dirty="0" smtClean="0"/>
            <a:t>Déclarer être en stage</a:t>
          </a:r>
          <a:endParaRPr lang="fr-FR" dirty="0"/>
        </a:p>
      </dgm:t>
    </dgm:pt>
    <dgm:pt modelId="{05C323DD-66A0-49F0-8D8D-BE4569303DDB}" type="parTrans" cxnId="{811B8D85-5452-4A34-B1B6-77ABF8E8FE4D}">
      <dgm:prSet/>
      <dgm:spPr/>
      <dgm:t>
        <a:bodyPr/>
        <a:lstStyle/>
        <a:p>
          <a:endParaRPr lang="fr-FR"/>
        </a:p>
      </dgm:t>
    </dgm:pt>
    <dgm:pt modelId="{8004B1FF-FAFE-49C8-A77B-B0153C3238F3}" type="sibTrans" cxnId="{811B8D85-5452-4A34-B1B6-77ABF8E8FE4D}">
      <dgm:prSet/>
      <dgm:spPr/>
      <dgm:t>
        <a:bodyPr/>
        <a:lstStyle/>
        <a:p>
          <a:endParaRPr lang="fr-FR"/>
        </a:p>
      </dgm:t>
    </dgm:pt>
    <dgm:pt modelId="{14E7AEFC-A682-420D-8FA2-4866EB2F1265}">
      <dgm:prSet phldrT="[Texte]"/>
      <dgm:spPr/>
      <dgm:t>
        <a:bodyPr/>
        <a:lstStyle/>
        <a:p>
          <a:r>
            <a:rPr lang="fr-FR" dirty="0" smtClean="0"/>
            <a:t>Envoi aux scolarités de l’évaluation et suivi global</a:t>
          </a:r>
          <a:endParaRPr lang="fr-FR" dirty="0"/>
        </a:p>
      </dgm:t>
    </dgm:pt>
    <dgm:pt modelId="{C4D18C7E-606D-4720-822D-21D1FAC4770D}" type="parTrans" cxnId="{0E0A8E70-D03B-4FDE-B065-7F20701A7AFF}">
      <dgm:prSet/>
      <dgm:spPr/>
      <dgm:t>
        <a:bodyPr/>
        <a:lstStyle/>
        <a:p>
          <a:endParaRPr lang="fr-FR"/>
        </a:p>
      </dgm:t>
    </dgm:pt>
    <dgm:pt modelId="{434C8DBF-B77B-4B85-A1E5-377A3D1AC1A0}" type="sibTrans" cxnId="{0E0A8E70-D03B-4FDE-B065-7F20701A7AFF}">
      <dgm:prSet/>
      <dgm:spPr/>
      <dgm:t>
        <a:bodyPr/>
        <a:lstStyle/>
        <a:p>
          <a:endParaRPr lang="fr-FR"/>
        </a:p>
      </dgm:t>
    </dgm:pt>
    <dgm:pt modelId="{0AF40E0D-A8D5-46AA-8F75-7CBE17C6E300}">
      <dgm:prSet phldrT="[Texte]"/>
      <dgm:spPr/>
      <dgm:t>
        <a:bodyPr/>
        <a:lstStyle/>
        <a:p>
          <a:endParaRPr lang="en-US"/>
        </a:p>
      </dgm:t>
    </dgm:pt>
    <dgm:pt modelId="{58277B11-3E4F-4CAC-BB5F-F15D29CE13D4}" type="parTrans" cxnId="{BD3F197C-010D-4A23-84A5-10083C885F90}">
      <dgm:prSet/>
      <dgm:spPr/>
      <dgm:t>
        <a:bodyPr/>
        <a:lstStyle/>
        <a:p>
          <a:endParaRPr lang="fr-FR"/>
        </a:p>
      </dgm:t>
    </dgm:pt>
    <dgm:pt modelId="{95CBCBBC-F957-4D8B-9591-88B1D8027FDD}" type="sibTrans" cxnId="{BD3F197C-010D-4A23-84A5-10083C885F90}">
      <dgm:prSet/>
      <dgm:spPr/>
      <dgm:t>
        <a:bodyPr/>
        <a:lstStyle/>
        <a:p>
          <a:endParaRPr lang="fr-FR"/>
        </a:p>
      </dgm:t>
    </dgm:pt>
    <dgm:pt modelId="{CC94186A-BF28-427E-83D1-97E1C357D152}">
      <dgm:prSet phldrT="[Texte]"/>
      <dgm:spPr/>
      <dgm:t>
        <a:bodyPr/>
        <a:lstStyle/>
        <a:p>
          <a:r>
            <a:rPr lang="fr-FR" dirty="0" smtClean="0"/>
            <a:t>L’espace stage</a:t>
          </a:r>
          <a:endParaRPr lang="fr-FR" dirty="0"/>
        </a:p>
      </dgm:t>
    </dgm:pt>
    <dgm:pt modelId="{00ED4281-A726-4F32-9CD7-D437AAE2ED4F}" type="parTrans" cxnId="{A6E53FE2-09D8-481E-AE3A-482EBC1E1071}">
      <dgm:prSet/>
      <dgm:spPr/>
      <dgm:t>
        <a:bodyPr/>
        <a:lstStyle/>
        <a:p>
          <a:endParaRPr lang="en-US"/>
        </a:p>
      </dgm:t>
    </dgm:pt>
    <dgm:pt modelId="{462FE012-C741-4413-909C-CAA8F7EDA67F}" type="sibTrans" cxnId="{A6E53FE2-09D8-481E-AE3A-482EBC1E1071}">
      <dgm:prSet/>
      <dgm:spPr/>
      <dgm:t>
        <a:bodyPr/>
        <a:lstStyle/>
        <a:p>
          <a:endParaRPr lang="en-US"/>
        </a:p>
      </dgm:t>
    </dgm:pt>
    <dgm:pt modelId="{F358BDAA-2BD1-4A92-BA7A-23CD0B36A219}" type="pres">
      <dgm:prSet presAssocID="{E13A941F-950F-4D80-8D00-684F9AB7A93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208E59EE-F911-42A6-9B83-CDC5686CE861}" type="pres">
      <dgm:prSet presAssocID="{E13A941F-950F-4D80-8D00-684F9AB7A931}" presName="Name1" presStyleCnt="0"/>
      <dgm:spPr/>
    </dgm:pt>
    <dgm:pt modelId="{A1AEA8BD-8608-4E99-8675-CCBDB1BC21F0}" type="pres">
      <dgm:prSet presAssocID="{E13A941F-950F-4D80-8D00-684F9AB7A931}" presName="cycle" presStyleCnt="0"/>
      <dgm:spPr/>
    </dgm:pt>
    <dgm:pt modelId="{817893EC-09A3-42B2-A2C3-D73BAFC558F5}" type="pres">
      <dgm:prSet presAssocID="{E13A941F-950F-4D80-8D00-684F9AB7A931}" presName="srcNode" presStyleLbl="node1" presStyleIdx="0" presStyleCnt="7"/>
      <dgm:spPr/>
    </dgm:pt>
    <dgm:pt modelId="{D03DE38F-4F83-4FB2-A895-BAEE42175F5E}" type="pres">
      <dgm:prSet presAssocID="{E13A941F-950F-4D80-8D00-684F9AB7A931}" presName="conn" presStyleLbl="parChTrans1D2" presStyleIdx="0" presStyleCnt="1"/>
      <dgm:spPr/>
      <dgm:t>
        <a:bodyPr/>
        <a:lstStyle/>
        <a:p>
          <a:endParaRPr lang="fr-FR"/>
        </a:p>
      </dgm:t>
    </dgm:pt>
    <dgm:pt modelId="{D11BB3A9-DF2C-4CA6-9C69-8F076EE2EEAA}" type="pres">
      <dgm:prSet presAssocID="{E13A941F-950F-4D80-8D00-684F9AB7A931}" presName="extraNode" presStyleLbl="node1" presStyleIdx="0" presStyleCnt="7"/>
      <dgm:spPr/>
    </dgm:pt>
    <dgm:pt modelId="{2492D9A3-7554-4C8F-9666-6028B63DB503}" type="pres">
      <dgm:prSet presAssocID="{E13A941F-950F-4D80-8D00-684F9AB7A931}" presName="dstNode" presStyleLbl="node1" presStyleIdx="0" presStyleCnt="7"/>
      <dgm:spPr/>
    </dgm:pt>
    <dgm:pt modelId="{175681C8-A40A-452F-B79B-75BD970AFA2D}" type="pres">
      <dgm:prSet presAssocID="{4C7DDB33-E164-4490-88EB-AF5D050B70C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40D86D-B2A8-4466-A065-BB2F56237308}" type="pres">
      <dgm:prSet presAssocID="{4C7DDB33-E164-4490-88EB-AF5D050B70C5}" presName="accent_1" presStyleCnt="0"/>
      <dgm:spPr/>
    </dgm:pt>
    <dgm:pt modelId="{97064E35-65AC-4EB4-AD8F-8C773FCF1188}" type="pres">
      <dgm:prSet presAssocID="{4C7DDB33-E164-4490-88EB-AF5D050B70C5}" presName="accentRepeatNode" presStyleLbl="solidFgAcc1" presStyleIdx="0" presStyleCnt="7"/>
      <dgm:spPr/>
    </dgm:pt>
    <dgm:pt modelId="{EF350465-5444-4D0A-AB72-A9621992F5B8}" type="pres">
      <dgm:prSet presAssocID="{B9923CBF-4D08-4266-98A6-7F8E8B737E13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C06F34-BDC8-454B-BAD1-A1EC0ABDFDC9}" type="pres">
      <dgm:prSet presAssocID="{B9923CBF-4D08-4266-98A6-7F8E8B737E13}" presName="accent_2" presStyleCnt="0"/>
      <dgm:spPr/>
    </dgm:pt>
    <dgm:pt modelId="{FB124F86-9980-4A12-AABA-E1E4133D45F0}" type="pres">
      <dgm:prSet presAssocID="{B9923CBF-4D08-4266-98A6-7F8E8B737E13}" presName="accentRepeatNode" presStyleLbl="solidFgAcc1" presStyleIdx="1" presStyleCnt="7"/>
      <dgm:spPr/>
    </dgm:pt>
    <dgm:pt modelId="{939C10FC-DEE7-49A4-A0A8-52044309CC00}" type="pres">
      <dgm:prSet presAssocID="{2C83A0F3-24F5-402D-85FA-3241CF917EFC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2E1084-D8C0-4580-B6A4-16F670D6E28D}" type="pres">
      <dgm:prSet presAssocID="{2C83A0F3-24F5-402D-85FA-3241CF917EFC}" presName="accent_3" presStyleCnt="0"/>
      <dgm:spPr/>
    </dgm:pt>
    <dgm:pt modelId="{1C94ED3D-F706-4B69-AF47-D7631257FFF5}" type="pres">
      <dgm:prSet presAssocID="{2C83A0F3-24F5-402D-85FA-3241CF917EFC}" presName="accentRepeatNode" presStyleLbl="solidFgAcc1" presStyleIdx="2" presStyleCnt="7"/>
      <dgm:spPr/>
    </dgm:pt>
    <dgm:pt modelId="{3B03CBF0-E8A3-482A-A694-FC7B3982608A}" type="pres">
      <dgm:prSet presAssocID="{CC94186A-BF28-427E-83D1-97E1C357D152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76772-6ACB-4C11-9357-7F4DB1AB9A9A}" type="pres">
      <dgm:prSet presAssocID="{CC94186A-BF28-427E-83D1-97E1C357D152}" presName="accent_4" presStyleCnt="0"/>
      <dgm:spPr/>
    </dgm:pt>
    <dgm:pt modelId="{7D54C6E0-D472-4209-9DBB-48C8CEB891A9}" type="pres">
      <dgm:prSet presAssocID="{CC94186A-BF28-427E-83D1-97E1C357D152}" presName="accentRepeatNode" presStyleLbl="solidFgAcc1" presStyleIdx="3" presStyleCnt="7"/>
      <dgm:spPr/>
    </dgm:pt>
    <dgm:pt modelId="{F3D5D0BF-F7DD-4EB4-8F97-5F7BA15C6884}" type="pres">
      <dgm:prSet presAssocID="{3C3B72B3-BCCF-4E8A-A5B1-F0A3316533A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D688FA-70C6-4B22-BF2F-F798284D8CFE}" type="pres">
      <dgm:prSet presAssocID="{3C3B72B3-BCCF-4E8A-A5B1-F0A3316533A7}" presName="accent_5" presStyleCnt="0"/>
      <dgm:spPr/>
    </dgm:pt>
    <dgm:pt modelId="{D82EFF3A-1816-4D49-8213-D822CF0BB802}" type="pres">
      <dgm:prSet presAssocID="{3C3B72B3-BCCF-4E8A-A5B1-F0A3316533A7}" presName="accentRepeatNode" presStyleLbl="solidFgAcc1" presStyleIdx="4" presStyleCnt="7"/>
      <dgm:spPr/>
    </dgm:pt>
    <dgm:pt modelId="{6941D611-8138-4C3C-B2BA-CDEF5C46BA41}" type="pres">
      <dgm:prSet presAssocID="{E06BF334-15DE-4230-A21A-89BA77F40D5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A8E672-0874-4BFE-8E96-FE176865865E}" type="pres">
      <dgm:prSet presAssocID="{E06BF334-15DE-4230-A21A-89BA77F40D51}" presName="accent_6" presStyleCnt="0"/>
      <dgm:spPr/>
    </dgm:pt>
    <dgm:pt modelId="{9E807825-715C-40A2-A8C3-2B81E0AC7349}" type="pres">
      <dgm:prSet presAssocID="{E06BF334-15DE-4230-A21A-89BA77F40D51}" presName="accentRepeatNode" presStyleLbl="solidFgAcc1" presStyleIdx="5" presStyleCnt="7"/>
      <dgm:spPr/>
    </dgm:pt>
    <dgm:pt modelId="{CCAC376A-A402-417E-80DD-EFDD2D444998}" type="pres">
      <dgm:prSet presAssocID="{14E7AEFC-A682-420D-8FA2-4866EB2F1265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C1D52-D666-478D-8331-DF3BF99A97D4}" type="pres">
      <dgm:prSet presAssocID="{14E7AEFC-A682-420D-8FA2-4866EB2F1265}" presName="accent_7" presStyleCnt="0"/>
      <dgm:spPr/>
    </dgm:pt>
    <dgm:pt modelId="{E4AA6333-725F-4380-A11C-F8DED22102B7}" type="pres">
      <dgm:prSet presAssocID="{14E7AEFC-A682-420D-8FA2-4866EB2F1265}" presName="accentRepeatNode" presStyleLbl="solidFgAcc1" presStyleIdx="6" presStyleCnt="7"/>
      <dgm:spPr/>
    </dgm:pt>
  </dgm:ptLst>
  <dgm:cxnLst>
    <dgm:cxn modelId="{F598BDE4-A298-48AB-AEF5-3BE45F5B16CC}" type="presOf" srcId="{2C83A0F3-24F5-402D-85FA-3241CF917EFC}" destId="{939C10FC-DEE7-49A4-A0A8-52044309CC00}" srcOrd="0" destOrd="0" presId="urn:microsoft.com/office/officeart/2008/layout/VerticalCurvedList"/>
    <dgm:cxn modelId="{29AFFBF6-64B0-48DB-8894-611D98BD4A73}" srcId="{E13A941F-950F-4D80-8D00-684F9AB7A931}" destId="{E06BF334-15DE-4230-A21A-89BA77F40D51}" srcOrd="5" destOrd="0" parTransId="{8E6386F0-828E-4D50-9367-25BA98E78880}" sibTransId="{23770162-8E94-475B-B08A-109033EFB83A}"/>
    <dgm:cxn modelId="{38E6DC77-89C1-4910-8B4B-CEB0147F8D55}" srcId="{E13A941F-950F-4D80-8D00-684F9AB7A931}" destId="{3C3B72B3-BCCF-4E8A-A5B1-F0A3316533A7}" srcOrd="4" destOrd="0" parTransId="{610B2CCF-E492-4F21-96DD-A34C1B003A56}" sibTransId="{1A56053C-7723-4223-A3D7-AFBABE79FF6D}"/>
    <dgm:cxn modelId="{0E0A8E70-D03B-4FDE-B065-7F20701A7AFF}" srcId="{E13A941F-950F-4D80-8D00-684F9AB7A931}" destId="{14E7AEFC-A682-420D-8FA2-4866EB2F1265}" srcOrd="6" destOrd="0" parTransId="{C4D18C7E-606D-4720-822D-21D1FAC4770D}" sibTransId="{434C8DBF-B77B-4B85-A1E5-377A3D1AC1A0}"/>
    <dgm:cxn modelId="{90529F05-E93B-40D6-AC37-EC3E995778E6}" type="presOf" srcId="{E06BF334-15DE-4230-A21A-89BA77F40D51}" destId="{6941D611-8138-4C3C-B2BA-CDEF5C46BA41}" srcOrd="0" destOrd="0" presId="urn:microsoft.com/office/officeart/2008/layout/VerticalCurvedList"/>
    <dgm:cxn modelId="{7934F0E2-34CE-4E20-A5F5-0385813CD6E8}" type="presOf" srcId="{4C7DDB33-E164-4490-88EB-AF5D050B70C5}" destId="{175681C8-A40A-452F-B79B-75BD970AFA2D}" srcOrd="0" destOrd="0" presId="urn:microsoft.com/office/officeart/2008/layout/VerticalCurvedList"/>
    <dgm:cxn modelId="{A6E53FE2-09D8-481E-AE3A-482EBC1E1071}" srcId="{E13A941F-950F-4D80-8D00-684F9AB7A931}" destId="{CC94186A-BF28-427E-83D1-97E1C357D152}" srcOrd="3" destOrd="0" parTransId="{00ED4281-A726-4F32-9CD7-D437AAE2ED4F}" sibTransId="{462FE012-C741-4413-909C-CAA8F7EDA67F}"/>
    <dgm:cxn modelId="{A35A1121-2C90-4AFC-8A09-EC5C1731C47F}" srcId="{E13A941F-950F-4D80-8D00-684F9AB7A931}" destId="{2C83A0F3-24F5-402D-85FA-3241CF917EFC}" srcOrd="2" destOrd="0" parTransId="{29B1E4AE-FE48-40EA-96C6-2C26291BCB99}" sibTransId="{B581DBBD-B75C-41B4-ACEC-227C218C23A2}"/>
    <dgm:cxn modelId="{2D9F989B-9E55-4669-9ADC-9D999A94647A}" type="presOf" srcId="{B9923CBF-4D08-4266-98A6-7F8E8B737E13}" destId="{EF350465-5444-4D0A-AB72-A9621992F5B8}" srcOrd="0" destOrd="0" presId="urn:microsoft.com/office/officeart/2008/layout/VerticalCurvedList"/>
    <dgm:cxn modelId="{DD67B3AF-B8DE-487B-A463-FCCF3E187413}" type="presOf" srcId="{14E7AEFC-A682-420D-8FA2-4866EB2F1265}" destId="{CCAC376A-A402-417E-80DD-EFDD2D444998}" srcOrd="0" destOrd="0" presId="urn:microsoft.com/office/officeart/2008/layout/VerticalCurvedList"/>
    <dgm:cxn modelId="{CE6778F5-0A47-4B83-A2B7-F49A529CB3C3}" type="presOf" srcId="{CC94186A-BF28-427E-83D1-97E1C357D152}" destId="{3B03CBF0-E8A3-482A-A694-FC7B3982608A}" srcOrd="0" destOrd="0" presId="urn:microsoft.com/office/officeart/2008/layout/VerticalCurvedList"/>
    <dgm:cxn modelId="{6A6CE5D0-8F3D-42BB-A491-6EAEAF882B77}" type="presOf" srcId="{E13A941F-950F-4D80-8D00-684F9AB7A931}" destId="{F358BDAA-2BD1-4A92-BA7A-23CD0B36A219}" srcOrd="0" destOrd="0" presId="urn:microsoft.com/office/officeart/2008/layout/VerticalCurvedList"/>
    <dgm:cxn modelId="{811B8D85-5452-4A34-B1B6-77ABF8E8FE4D}" srcId="{E13A941F-950F-4D80-8D00-684F9AB7A931}" destId="{B9923CBF-4D08-4266-98A6-7F8E8B737E13}" srcOrd="1" destOrd="0" parTransId="{05C323DD-66A0-49F0-8D8D-BE4569303DDB}" sibTransId="{8004B1FF-FAFE-49C8-A77B-B0153C3238F3}"/>
    <dgm:cxn modelId="{153A54A5-14CA-46E1-B6AD-D71FFE617342}" type="presOf" srcId="{3C3B72B3-BCCF-4E8A-A5B1-F0A3316533A7}" destId="{F3D5D0BF-F7DD-4EB4-8F97-5F7BA15C6884}" srcOrd="0" destOrd="0" presId="urn:microsoft.com/office/officeart/2008/layout/VerticalCurvedList"/>
    <dgm:cxn modelId="{BFBF602E-D9B0-4DD7-98E7-73218B59C138}" srcId="{E13A941F-950F-4D80-8D00-684F9AB7A931}" destId="{4C7DDB33-E164-4490-88EB-AF5D050B70C5}" srcOrd="0" destOrd="0" parTransId="{C050FBCF-CC45-4118-8623-1877F64481AA}" sibTransId="{EE129172-D67E-43DE-BF76-0EEBC71CDA08}"/>
    <dgm:cxn modelId="{6C4EB60D-0F26-43A4-BA6C-87C47E44710D}" type="presOf" srcId="{EE129172-D67E-43DE-BF76-0EEBC71CDA08}" destId="{D03DE38F-4F83-4FB2-A895-BAEE42175F5E}" srcOrd="0" destOrd="0" presId="urn:microsoft.com/office/officeart/2008/layout/VerticalCurvedList"/>
    <dgm:cxn modelId="{BD3F197C-010D-4A23-84A5-10083C885F90}" srcId="{E13A941F-950F-4D80-8D00-684F9AB7A931}" destId="{0AF40E0D-A8D5-46AA-8F75-7CBE17C6E300}" srcOrd="7" destOrd="0" parTransId="{58277B11-3E4F-4CAC-BB5F-F15D29CE13D4}" sibTransId="{95CBCBBC-F957-4D8B-9591-88B1D8027FDD}"/>
    <dgm:cxn modelId="{6CB08B13-62FF-4820-9C10-EC51D1214C3C}" type="presParOf" srcId="{F358BDAA-2BD1-4A92-BA7A-23CD0B36A219}" destId="{208E59EE-F911-42A6-9B83-CDC5686CE861}" srcOrd="0" destOrd="0" presId="urn:microsoft.com/office/officeart/2008/layout/VerticalCurvedList"/>
    <dgm:cxn modelId="{1CE7F0BF-E781-4ACE-8A59-53B9CC38A7B2}" type="presParOf" srcId="{208E59EE-F911-42A6-9B83-CDC5686CE861}" destId="{A1AEA8BD-8608-4E99-8675-CCBDB1BC21F0}" srcOrd="0" destOrd="0" presId="urn:microsoft.com/office/officeart/2008/layout/VerticalCurvedList"/>
    <dgm:cxn modelId="{3338D3BE-A285-45E5-868C-15D32A32ADF4}" type="presParOf" srcId="{A1AEA8BD-8608-4E99-8675-CCBDB1BC21F0}" destId="{817893EC-09A3-42B2-A2C3-D73BAFC558F5}" srcOrd="0" destOrd="0" presId="urn:microsoft.com/office/officeart/2008/layout/VerticalCurvedList"/>
    <dgm:cxn modelId="{64154366-A339-4DC5-B693-D625763F1EEF}" type="presParOf" srcId="{A1AEA8BD-8608-4E99-8675-CCBDB1BC21F0}" destId="{D03DE38F-4F83-4FB2-A895-BAEE42175F5E}" srcOrd="1" destOrd="0" presId="urn:microsoft.com/office/officeart/2008/layout/VerticalCurvedList"/>
    <dgm:cxn modelId="{F4B2E6DC-932D-4C25-9645-1F5857F70031}" type="presParOf" srcId="{A1AEA8BD-8608-4E99-8675-CCBDB1BC21F0}" destId="{D11BB3A9-DF2C-4CA6-9C69-8F076EE2EEAA}" srcOrd="2" destOrd="0" presId="urn:microsoft.com/office/officeart/2008/layout/VerticalCurvedList"/>
    <dgm:cxn modelId="{B8F5CADF-7791-427D-9A9A-4CFE8CFA1A65}" type="presParOf" srcId="{A1AEA8BD-8608-4E99-8675-CCBDB1BC21F0}" destId="{2492D9A3-7554-4C8F-9666-6028B63DB503}" srcOrd="3" destOrd="0" presId="urn:microsoft.com/office/officeart/2008/layout/VerticalCurvedList"/>
    <dgm:cxn modelId="{D72BEEE3-8DEF-4A4B-AF37-08B906BB9C8F}" type="presParOf" srcId="{208E59EE-F911-42A6-9B83-CDC5686CE861}" destId="{175681C8-A40A-452F-B79B-75BD970AFA2D}" srcOrd="1" destOrd="0" presId="urn:microsoft.com/office/officeart/2008/layout/VerticalCurvedList"/>
    <dgm:cxn modelId="{E0B7B812-325A-4810-A3EC-CD1D4B20E601}" type="presParOf" srcId="{208E59EE-F911-42A6-9B83-CDC5686CE861}" destId="{8640D86D-B2A8-4466-A065-BB2F56237308}" srcOrd="2" destOrd="0" presId="urn:microsoft.com/office/officeart/2008/layout/VerticalCurvedList"/>
    <dgm:cxn modelId="{04748362-AAC9-48FC-9C37-82A46D0CE275}" type="presParOf" srcId="{8640D86D-B2A8-4466-A065-BB2F56237308}" destId="{97064E35-65AC-4EB4-AD8F-8C773FCF1188}" srcOrd="0" destOrd="0" presId="urn:microsoft.com/office/officeart/2008/layout/VerticalCurvedList"/>
    <dgm:cxn modelId="{ECD7D613-4750-4562-A4B6-1920A1BE1A3B}" type="presParOf" srcId="{208E59EE-F911-42A6-9B83-CDC5686CE861}" destId="{EF350465-5444-4D0A-AB72-A9621992F5B8}" srcOrd="3" destOrd="0" presId="urn:microsoft.com/office/officeart/2008/layout/VerticalCurvedList"/>
    <dgm:cxn modelId="{A14DCB92-42B3-4A30-9761-49CAA6267D43}" type="presParOf" srcId="{208E59EE-F911-42A6-9B83-CDC5686CE861}" destId="{A7C06F34-BDC8-454B-BAD1-A1EC0ABDFDC9}" srcOrd="4" destOrd="0" presId="urn:microsoft.com/office/officeart/2008/layout/VerticalCurvedList"/>
    <dgm:cxn modelId="{6A699BE2-ACA8-42CD-AEBD-6FAD99BB58FE}" type="presParOf" srcId="{A7C06F34-BDC8-454B-BAD1-A1EC0ABDFDC9}" destId="{FB124F86-9980-4A12-AABA-E1E4133D45F0}" srcOrd="0" destOrd="0" presId="urn:microsoft.com/office/officeart/2008/layout/VerticalCurvedList"/>
    <dgm:cxn modelId="{9D27815E-6B6D-473C-A8D9-6AE79AC44BFA}" type="presParOf" srcId="{208E59EE-F911-42A6-9B83-CDC5686CE861}" destId="{939C10FC-DEE7-49A4-A0A8-52044309CC00}" srcOrd="5" destOrd="0" presId="urn:microsoft.com/office/officeart/2008/layout/VerticalCurvedList"/>
    <dgm:cxn modelId="{3A8FFD4B-07CA-4C4B-84CF-0A878ED76E2F}" type="presParOf" srcId="{208E59EE-F911-42A6-9B83-CDC5686CE861}" destId="{4B2E1084-D8C0-4580-B6A4-16F670D6E28D}" srcOrd="6" destOrd="0" presId="urn:microsoft.com/office/officeart/2008/layout/VerticalCurvedList"/>
    <dgm:cxn modelId="{0D888A18-B6AC-4D84-A2A7-4D7B4342E681}" type="presParOf" srcId="{4B2E1084-D8C0-4580-B6A4-16F670D6E28D}" destId="{1C94ED3D-F706-4B69-AF47-D7631257FFF5}" srcOrd="0" destOrd="0" presId="urn:microsoft.com/office/officeart/2008/layout/VerticalCurvedList"/>
    <dgm:cxn modelId="{E2CF42A9-18B8-4658-9959-38D38633C6C2}" type="presParOf" srcId="{208E59EE-F911-42A6-9B83-CDC5686CE861}" destId="{3B03CBF0-E8A3-482A-A694-FC7B3982608A}" srcOrd="7" destOrd="0" presId="urn:microsoft.com/office/officeart/2008/layout/VerticalCurvedList"/>
    <dgm:cxn modelId="{67B2CE5E-D741-4461-9CBF-C26932A54E42}" type="presParOf" srcId="{208E59EE-F911-42A6-9B83-CDC5686CE861}" destId="{21B76772-6ACB-4C11-9357-7F4DB1AB9A9A}" srcOrd="8" destOrd="0" presId="urn:microsoft.com/office/officeart/2008/layout/VerticalCurvedList"/>
    <dgm:cxn modelId="{FDE6CC90-4E61-428F-B094-693EFA30E1FC}" type="presParOf" srcId="{21B76772-6ACB-4C11-9357-7F4DB1AB9A9A}" destId="{7D54C6E0-D472-4209-9DBB-48C8CEB891A9}" srcOrd="0" destOrd="0" presId="urn:microsoft.com/office/officeart/2008/layout/VerticalCurvedList"/>
    <dgm:cxn modelId="{D0AE3186-35D1-4658-A21C-89E75284B050}" type="presParOf" srcId="{208E59EE-F911-42A6-9B83-CDC5686CE861}" destId="{F3D5D0BF-F7DD-4EB4-8F97-5F7BA15C6884}" srcOrd="9" destOrd="0" presId="urn:microsoft.com/office/officeart/2008/layout/VerticalCurvedList"/>
    <dgm:cxn modelId="{DBCD0575-D01B-422B-AC34-0DF38385DB70}" type="presParOf" srcId="{208E59EE-F911-42A6-9B83-CDC5686CE861}" destId="{F0D688FA-70C6-4B22-BF2F-F798284D8CFE}" srcOrd="10" destOrd="0" presId="urn:microsoft.com/office/officeart/2008/layout/VerticalCurvedList"/>
    <dgm:cxn modelId="{02DFED07-7CFD-4AC6-9E3B-0744B1E59208}" type="presParOf" srcId="{F0D688FA-70C6-4B22-BF2F-F798284D8CFE}" destId="{D82EFF3A-1816-4D49-8213-D822CF0BB802}" srcOrd="0" destOrd="0" presId="urn:microsoft.com/office/officeart/2008/layout/VerticalCurvedList"/>
    <dgm:cxn modelId="{9E2CE8B9-1DD4-4CDB-AD6A-47180F1B67CD}" type="presParOf" srcId="{208E59EE-F911-42A6-9B83-CDC5686CE861}" destId="{6941D611-8138-4C3C-B2BA-CDEF5C46BA41}" srcOrd="11" destOrd="0" presId="urn:microsoft.com/office/officeart/2008/layout/VerticalCurvedList"/>
    <dgm:cxn modelId="{07120F95-6F68-48E7-BB6C-A76AC30E1A30}" type="presParOf" srcId="{208E59EE-F911-42A6-9B83-CDC5686CE861}" destId="{5BA8E672-0874-4BFE-8E96-FE176865865E}" srcOrd="12" destOrd="0" presId="urn:microsoft.com/office/officeart/2008/layout/VerticalCurvedList"/>
    <dgm:cxn modelId="{966F2320-3F10-4953-BCA1-73855F432E60}" type="presParOf" srcId="{5BA8E672-0874-4BFE-8E96-FE176865865E}" destId="{9E807825-715C-40A2-A8C3-2B81E0AC7349}" srcOrd="0" destOrd="0" presId="urn:microsoft.com/office/officeart/2008/layout/VerticalCurvedList"/>
    <dgm:cxn modelId="{B7D958D4-E63D-4748-A845-84932F9383CA}" type="presParOf" srcId="{208E59EE-F911-42A6-9B83-CDC5686CE861}" destId="{CCAC376A-A402-417E-80DD-EFDD2D444998}" srcOrd="13" destOrd="0" presId="urn:microsoft.com/office/officeart/2008/layout/VerticalCurvedList"/>
    <dgm:cxn modelId="{A6B09286-B170-462F-8F5F-1E7985867E44}" type="presParOf" srcId="{208E59EE-F911-42A6-9B83-CDC5686CE861}" destId="{F89C1D52-D666-478D-8331-DF3BF99A97D4}" srcOrd="14" destOrd="0" presId="urn:microsoft.com/office/officeart/2008/layout/VerticalCurvedList"/>
    <dgm:cxn modelId="{3D0B8F05-0C79-420C-8401-FD343001822A}" type="presParOf" srcId="{F89C1D52-D666-478D-8331-DF3BF99A97D4}" destId="{E4AA6333-725F-4380-A11C-F8DED22102B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D0257-1CDE-4FA7-A9D4-6B8ECBFA3691}">
      <dsp:nvSpPr>
        <dsp:cNvPr id="0" name=""/>
        <dsp:cNvSpPr/>
      </dsp:nvSpPr>
      <dsp:spPr>
        <a:xfrm>
          <a:off x="-4694915" y="-719698"/>
          <a:ext cx="5592297" cy="5592297"/>
        </a:xfrm>
        <a:prstGeom prst="blockArc">
          <a:avLst>
            <a:gd name="adj1" fmla="val 18900000"/>
            <a:gd name="adj2" fmla="val 2700000"/>
            <a:gd name="adj3" fmla="val 38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5168C3-90EF-4A9D-848D-A815D14335F2}">
      <dsp:nvSpPr>
        <dsp:cNvPr id="0" name=""/>
        <dsp:cNvSpPr/>
      </dsp:nvSpPr>
      <dsp:spPr>
        <a:xfrm>
          <a:off x="392753" y="259473"/>
          <a:ext cx="7780256" cy="519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17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Université Numérique Thématique en Santé et Sport =&gt;Structure de mutualisation nationale pour la pédagogie dans les domaines de la santé et du sport</a:t>
          </a:r>
          <a:endParaRPr lang="fr-FR" sz="1500" kern="1200" dirty="0"/>
        </a:p>
      </dsp:txBody>
      <dsp:txXfrm>
        <a:off x="392753" y="259473"/>
        <a:ext cx="7780256" cy="519278"/>
      </dsp:txXfrm>
    </dsp:sp>
    <dsp:sp modelId="{342C9A6B-D890-4C9B-B212-82F2B2D791B1}">
      <dsp:nvSpPr>
        <dsp:cNvPr id="0" name=""/>
        <dsp:cNvSpPr/>
      </dsp:nvSpPr>
      <dsp:spPr>
        <a:xfrm>
          <a:off x="68203" y="194563"/>
          <a:ext cx="649098" cy="6490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464EA0-7EA3-4E17-BD89-4193E383A8FD}">
      <dsp:nvSpPr>
        <dsp:cNvPr id="0" name=""/>
        <dsp:cNvSpPr/>
      </dsp:nvSpPr>
      <dsp:spPr>
        <a:xfrm>
          <a:off x="764852" y="1038141"/>
          <a:ext cx="7408156" cy="519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17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/>
            <a:t>Opérateur national pour la transformation pédagogique par le numérique</a:t>
          </a:r>
          <a:endParaRPr lang="en-US" sz="1500" kern="1200" dirty="0"/>
        </a:p>
      </dsp:txBody>
      <dsp:txXfrm>
        <a:off x="764852" y="1038141"/>
        <a:ext cx="7408156" cy="519278"/>
      </dsp:txXfrm>
    </dsp:sp>
    <dsp:sp modelId="{AAECB5FB-F9DF-4021-A008-D06533C03AD7}">
      <dsp:nvSpPr>
        <dsp:cNvPr id="0" name=""/>
        <dsp:cNvSpPr/>
      </dsp:nvSpPr>
      <dsp:spPr>
        <a:xfrm>
          <a:off x="440303" y="973232"/>
          <a:ext cx="649098" cy="6490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0397A-5EDC-4190-93F6-EFDE07E06159}">
      <dsp:nvSpPr>
        <dsp:cNvPr id="0" name=""/>
        <dsp:cNvSpPr/>
      </dsp:nvSpPr>
      <dsp:spPr>
        <a:xfrm>
          <a:off x="879057" y="1816810"/>
          <a:ext cx="7293951" cy="519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17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Mutualisation de projets et ressources pédagogiques numériques</a:t>
          </a:r>
          <a:endParaRPr lang="fr-FR" sz="1500" kern="1200" dirty="0"/>
        </a:p>
      </dsp:txBody>
      <dsp:txXfrm>
        <a:off x="879057" y="1816810"/>
        <a:ext cx="7293951" cy="519278"/>
      </dsp:txXfrm>
    </dsp:sp>
    <dsp:sp modelId="{8E95C3E9-7FAE-41E7-8624-46F84A1B84F5}">
      <dsp:nvSpPr>
        <dsp:cNvPr id="0" name=""/>
        <dsp:cNvSpPr/>
      </dsp:nvSpPr>
      <dsp:spPr>
        <a:xfrm>
          <a:off x="554508" y="1751900"/>
          <a:ext cx="649098" cy="6490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3B0356-2BE0-4B4D-B76B-8AD284A7F6DB}">
      <dsp:nvSpPr>
        <dsp:cNvPr id="0" name=""/>
        <dsp:cNvSpPr/>
      </dsp:nvSpPr>
      <dsp:spPr>
        <a:xfrm>
          <a:off x="764852" y="2595479"/>
          <a:ext cx="7408156" cy="519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17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Ecosystème</a:t>
          </a:r>
          <a:r>
            <a:rPr lang="en-US" sz="1500" kern="1200" dirty="0" smtClean="0"/>
            <a:t> </a:t>
          </a:r>
          <a:r>
            <a:rPr lang="en-US" sz="1500" kern="1200" dirty="0" err="1" smtClean="0"/>
            <a:t>numérique</a:t>
          </a:r>
          <a:r>
            <a:rPr lang="en-US" sz="1500" kern="1200" dirty="0" smtClean="0"/>
            <a:t> SIDES national, </a:t>
          </a:r>
          <a:r>
            <a:rPr lang="en-US" sz="1500" kern="1200" dirty="0" err="1" smtClean="0"/>
            <a:t>pédagogique</a:t>
          </a:r>
          <a:r>
            <a:rPr lang="en-US" sz="1500" kern="1200" dirty="0" smtClean="0"/>
            <a:t> et </a:t>
          </a:r>
          <a:r>
            <a:rPr lang="en-US" sz="1500" kern="1200" dirty="0" err="1" smtClean="0"/>
            <a:t>administratif</a:t>
          </a:r>
          <a:endParaRPr lang="en-US" sz="1500" kern="1200" dirty="0" smtClean="0"/>
        </a:p>
      </dsp:txBody>
      <dsp:txXfrm>
        <a:off x="764852" y="2595479"/>
        <a:ext cx="7408156" cy="519278"/>
      </dsp:txXfrm>
    </dsp:sp>
    <dsp:sp modelId="{D62DC93B-D91C-4ECF-9B53-6E5D6058EAD4}">
      <dsp:nvSpPr>
        <dsp:cNvPr id="0" name=""/>
        <dsp:cNvSpPr/>
      </dsp:nvSpPr>
      <dsp:spPr>
        <a:xfrm>
          <a:off x="440303" y="2530569"/>
          <a:ext cx="649098" cy="6490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32D92-A407-405B-A662-DD6218746480}">
      <dsp:nvSpPr>
        <dsp:cNvPr id="0" name=""/>
        <dsp:cNvSpPr/>
      </dsp:nvSpPr>
      <dsp:spPr>
        <a:xfrm>
          <a:off x="392753" y="3374148"/>
          <a:ext cx="7780256" cy="5192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177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Formation / accompagnement des enseignants sur les outils et les TICE</a:t>
          </a:r>
          <a:endParaRPr lang="en-US" sz="1500" kern="1200" dirty="0" smtClean="0"/>
        </a:p>
      </dsp:txBody>
      <dsp:txXfrm>
        <a:off x="392753" y="3374148"/>
        <a:ext cx="7780256" cy="519278"/>
      </dsp:txXfrm>
    </dsp:sp>
    <dsp:sp modelId="{D86F3B19-A572-4230-85B1-BB83167C5ABF}">
      <dsp:nvSpPr>
        <dsp:cNvPr id="0" name=""/>
        <dsp:cNvSpPr/>
      </dsp:nvSpPr>
      <dsp:spPr>
        <a:xfrm>
          <a:off x="68203" y="3309238"/>
          <a:ext cx="649098" cy="6490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43C3EB-31A6-487A-87CD-61F05F839C5E}">
      <dsp:nvSpPr>
        <dsp:cNvPr id="0" name=""/>
        <dsp:cNvSpPr/>
      </dsp:nvSpPr>
      <dsp:spPr>
        <a:xfrm rot="5400000">
          <a:off x="5247362" y="-2108583"/>
          <a:ext cx="919599" cy="537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Déporté sur le frontal </a:t>
          </a:r>
          <a:r>
            <a:rPr lang="fr-FR" sz="1700" kern="1200" dirty="0" err="1" smtClean="0"/>
            <a:t>Nginx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Aiguillage par URL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smtClean="0"/>
            <a:t>filtrage </a:t>
          </a:r>
          <a:r>
            <a:rPr lang="fr-FR" sz="1700" kern="1200" dirty="0" smtClean="0"/>
            <a:t>sur </a:t>
          </a:r>
          <a:r>
            <a:rPr lang="fr-FR" sz="1700" kern="1200" dirty="0" err="1" smtClean="0"/>
            <a:t>eppn</a:t>
          </a:r>
          <a:endParaRPr lang="en-US" sz="1700" kern="1200" dirty="0"/>
        </a:p>
      </dsp:txBody>
      <dsp:txXfrm rot="-5400000">
        <a:off x="3021439" y="162231"/>
        <a:ext cx="5326555" cy="829817"/>
      </dsp:txXfrm>
    </dsp:sp>
    <dsp:sp modelId="{10919668-F193-49CB-ADA3-9F48709BA2CF}">
      <dsp:nvSpPr>
        <dsp:cNvPr id="0" name=""/>
        <dsp:cNvSpPr/>
      </dsp:nvSpPr>
      <dsp:spPr>
        <a:xfrm>
          <a:off x="0" y="2389"/>
          <a:ext cx="3021438" cy="1149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err="1" smtClean="0"/>
            <a:t>Shibboleth</a:t>
          </a:r>
          <a:endParaRPr lang="en-US" sz="4000" kern="1200" dirty="0"/>
        </a:p>
      </dsp:txBody>
      <dsp:txXfrm>
        <a:off x="56114" y="58503"/>
        <a:ext cx="2909210" cy="1037270"/>
      </dsp:txXfrm>
    </dsp:sp>
    <dsp:sp modelId="{D3F9F358-2BE6-45BB-8B39-3AF60C8F8441}">
      <dsp:nvSpPr>
        <dsp:cNvPr id="0" name=""/>
        <dsp:cNvSpPr/>
      </dsp:nvSpPr>
      <dsp:spPr>
        <a:xfrm rot="5400000">
          <a:off x="5247362" y="-901610"/>
          <a:ext cx="919599" cy="537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Facilité d’intégration des applications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Un seul Service Provider</a:t>
          </a:r>
          <a:endParaRPr lang="en-US" sz="1700" kern="1200" dirty="0"/>
        </a:p>
      </dsp:txBody>
      <dsp:txXfrm rot="-5400000">
        <a:off x="3021439" y="1369204"/>
        <a:ext cx="5326555" cy="829817"/>
      </dsp:txXfrm>
    </dsp:sp>
    <dsp:sp modelId="{6B52683F-C5C5-40A2-88C4-9664BBDDFFBF}">
      <dsp:nvSpPr>
        <dsp:cNvPr id="0" name=""/>
        <dsp:cNvSpPr/>
      </dsp:nvSpPr>
      <dsp:spPr>
        <a:xfrm>
          <a:off x="0" y="1209363"/>
          <a:ext cx="3021438" cy="1149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Avantage</a:t>
          </a:r>
          <a:endParaRPr lang="en-US" sz="4000" kern="1200" dirty="0"/>
        </a:p>
      </dsp:txBody>
      <dsp:txXfrm>
        <a:off x="56114" y="1265477"/>
        <a:ext cx="2909210" cy="1037270"/>
      </dsp:txXfrm>
    </dsp:sp>
    <dsp:sp modelId="{844F922C-D756-4F99-9DA5-83E92C28AD1A}">
      <dsp:nvSpPr>
        <dsp:cNvPr id="0" name=""/>
        <dsp:cNvSpPr/>
      </dsp:nvSpPr>
      <dsp:spPr>
        <a:xfrm rot="5400000">
          <a:off x="5247362" y="305363"/>
          <a:ext cx="919599" cy="537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« blinder » la connexion frontal – application</a:t>
          </a:r>
          <a:endParaRPr lang="en-US" sz="1700" kern="1200" dirty="0"/>
        </a:p>
      </dsp:txBody>
      <dsp:txXfrm rot="-5400000">
        <a:off x="3021439" y="2576178"/>
        <a:ext cx="5326555" cy="829817"/>
      </dsp:txXfrm>
    </dsp:sp>
    <dsp:sp modelId="{586EB7F0-1EB1-4565-AEE0-7DDBF0200738}">
      <dsp:nvSpPr>
        <dsp:cNvPr id="0" name=""/>
        <dsp:cNvSpPr/>
      </dsp:nvSpPr>
      <dsp:spPr>
        <a:xfrm>
          <a:off x="0" y="2416337"/>
          <a:ext cx="3021438" cy="1149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Risque</a:t>
          </a:r>
          <a:endParaRPr lang="en-US" sz="4000" kern="1200" dirty="0"/>
        </a:p>
      </dsp:txBody>
      <dsp:txXfrm>
        <a:off x="56114" y="2472451"/>
        <a:ext cx="2909210" cy="1037270"/>
      </dsp:txXfrm>
    </dsp:sp>
    <dsp:sp modelId="{213AE369-B864-421F-984B-DCE483D1C39D}">
      <dsp:nvSpPr>
        <dsp:cNvPr id="0" name=""/>
        <dsp:cNvSpPr/>
      </dsp:nvSpPr>
      <dsp:spPr>
        <a:xfrm rot="5400000">
          <a:off x="5247362" y="1512337"/>
          <a:ext cx="919599" cy="537144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https://sides.uness.fr/international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https://sides.uness.fr/elearning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err="1" smtClean="0"/>
            <a:t>etc</a:t>
          </a:r>
          <a:endParaRPr lang="en-US" sz="1700" kern="1200" dirty="0"/>
        </a:p>
      </dsp:txBody>
      <dsp:txXfrm rot="-5400000">
        <a:off x="3021439" y="3783152"/>
        <a:ext cx="5326555" cy="829817"/>
      </dsp:txXfrm>
    </dsp:sp>
    <dsp:sp modelId="{BB163BA2-1090-4A68-9FC7-D3451932EC37}">
      <dsp:nvSpPr>
        <dsp:cNvPr id="0" name=""/>
        <dsp:cNvSpPr/>
      </dsp:nvSpPr>
      <dsp:spPr>
        <a:xfrm>
          <a:off x="0" y="3623311"/>
          <a:ext cx="3021438" cy="1149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URL</a:t>
          </a:r>
          <a:endParaRPr lang="en-US" sz="4000" kern="1200" dirty="0"/>
        </a:p>
      </dsp:txBody>
      <dsp:txXfrm>
        <a:off x="56114" y="3679425"/>
        <a:ext cx="2909210" cy="1037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4CF92-62A7-4D19-A152-ED4C66CD08EC}">
      <dsp:nvSpPr>
        <dsp:cNvPr id="0" name=""/>
        <dsp:cNvSpPr/>
      </dsp:nvSpPr>
      <dsp:spPr>
        <a:xfrm>
          <a:off x="4142" y="637390"/>
          <a:ext cx="2411197" cy="964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Import des stages du SI ministère santé</a:t>
          </a:r>
          <a:endParaRPr lang="fr-FR" sz="1400" kern="1200" dirty="0"/>
        </a:p>
      </dsp:txBody>
      <dsp:txXfrm>
        <a:off x="486381" y="637390"/>
        <a:ext cx="1446719" cy="964478"/>
      </dsp:txXfrm>
    </dsp:sp>
    <dsp:sp modelId="{CC7807D6-8D65-4E68-BA1E-3FECDF702B73}">
      <dsp:nvSpPr>
        <dsp:cNvPr id="0" name=""/>
        <dsp:cNvSpPr/>
      </dsp:nvSpPr>
      <dsp:spPr>
        <a:xfrm>
          <a:off x="2174219" y="637390"/>
          <a:ext cx="2411197" cy="964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Accès à un espace stage par terrain de stage</a:t>
          </a:r>
          <a:br>
            <a:rPr lang="fr-FR" sz="1400" kern="1200" dirty="0" smtClean="0"/>
          </a:br>
          <a:endParaRPr lang="fr-FR" sz="1400" kern="1200" dirty="0"/>
        </a:p>
      </dsp:txBody>
      <dsp:txXfrm>
        <a:off x="2656458" y="637390"/>
        <a:ext cx="1446719" cy="964478"/>
      </dsp:txXfrm>
    </dsp:sp>
    <dsp:sp modelId="{0389A8BB-FC33-4204-8FF9-C08D04FA6E7B}">
      <dsp:nvSpPr>
        <dsp:cNvPr id="0" name=""/>
        <dsp:cNvSpPr/>
      </dsp:nvSpPr>
      <dsp:spPr>
        <a:xfrm>
          <a:off x="4344297" y="637390"/>
          <a:ext cx="2411197" cy="964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smtClean="0"/>
            <a:t>Evaluation de fin de stage</a:t>
          </a:r>
          <a:endParaRPr lang="fr-FR" sz="1400" kern="1200" dirty="0"/>
        </a:p>
      </dsp:txBody>
      <dsp:txXfrm>
        <a:off x="4826536" y="637390"/>
        <a:ext cx="1446719" cy="964478"/>
      </dsp:txXfrm>
    </dsp:sp>
    <dsp:sp modelId="{D69873B6-321C-49D4-9628-D25C9ABE1DC3}">
      <dsp:nvSpPr>
        <dsp:cNvPr id="0" name=""/>
        <dsp:cNvSpPr/>
      </dsp:nvSpPr>
      <dsp:spPr>
        <a:xfrm>
          <a:off x="6514374" y="637390"/>
          <a:ext cx="2411197" cy="96447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Envoi scolarité</a:t>
          </a:r>
          <a:br>
            <a:rPr lang="fr-FR" sz="1400" kern="1200" dirty="0" smtClean="0"/>
          </a:br>
          <a:r>
            <a:rPr lang="fr-FR" sz="1400" kern="1200" dirty="0" smtClean="0"/>
            <a:t>Processus « papier » de validation</a:t>
          </a:r>
          <a:endParaRPr lang="fr-FR" sz="1400" kern="1200" dirty="0"/>
        </a:p>
      </dsp:txBody>
      <dsp:txXfrm>
        <a:off x="6996613" y="637390"/>
        <a:ext cx="1446719" cy="964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DE38F-4F83-4FB2-A895-BAEE42175F5E}">
      <dsp:nvSpPr>
        <dsp:cNvPr id="0" name=""/>
        <dsp:cNvSpPr/>
      </dsp:nvSpPr>
      <dsp:spPr>
        <a:xfrm>
          <a:off x="-5631319" y="-862540"/>
          <a:ext cx="6708454" cy="6708454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5681C8-A40A-452F-B79B-75BD970AFA2D}">
      <dsp:nvSpPr>
        <dsp:cNvPr id="0" name=""/>
        <dsp:cNvSpPr/>
      </dsp:nvSpPr>
      <dsp:spPr>
        <a:xfrm>
          <a:off x="349583" y="226544"/>
          <a:ext cx="7011831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Gérer les terrains </a:t>
          </a:r>
          <a:r>
            <a:rPr lang="fr-FR" sz="1400" kern="1200" smtClean="0"/>
            <a:t>de stage</a:t>
          </a:r>
          <a:br>
            <a:rPr lang="fr-FR" sz="1400" kern="1200" smtClean="0"/>
          </a:br>
          <a:r>
            <a:rPr lang="fr-FR" sz="1400" kern="1200" smtClean="0"/>
            <a:t>Modifier les responsables de terrains de stage</a:t>
          </a:r>
          <a:endParaRPr lang="fr-FR" sz="1400" kern="1200" dirty="0"/>
        </a:p>
      </dsp:txBody>
      <dsp:txXfrm>
        <a:off x="349583" y="226544"/>
        <a:ext cx="7011831" cy="452889"/>
      </dsp:txXfrm>
    </dsp:sp>
    <dsp:sp modelId="{97064E35-65AC-4EB4-AD8F-8C773FCF1188}">
      <dsp:nvSpPr>
        <dsp:cNvPr id="0" name=""/>
        <dsp:cNvSpPr/>
      </dsp:nvSpPr>
      <dsp:spPr>
        <a:xfrm>
          <a:off x="66528" y="169933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F350465-5444-4D0A-AB72-A9621992F5B8}">
      <dsp:nvSpPr>
        <dsp:cNvPr id="0" name=""/>
        <dsp:cNvSpPr/>
      </dsp:nvSpPr>
      <dsp:spPr>
        <a:xfrm>
          <a:off x="759715" y="906276"/>
          <a:ext cx="6601699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Déclarer être en stage</a:t>
          </a:r>
          <a:endParaRPr lang="fr-FR" sz="1400" kern="1200" dirty="0"/>
        </a:p>
      </dsp:txBody>
      <dsp:txXfrm>
        <a:off x="759715" y="906276"/>
        <a:ext cx="6601699" cy="452889"/>
      </dsp:txXfrm>
    </dsp:sp>
    <dsp:sp modelId="{FB124F86-9980-4A12-AABA-E1E4133D45F0}">
      <dsp:nvSpPr>
        <dsp:cNvPr id="0" name=""/>
        <dsp:cNvSpPr/>
      </dsp:nvSpPr>
      <dsp:spPr>
        <a:xfrm>
          <a:off x="476659" y="849665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39C10FC-DEE7-49A4-A0A8-52044309CC00}">
      <dsp:nvSpPr>
        <dsp:cNvPr id="0" name=""/>
        <dsp:cNvSpPr/>
      </dsp:nvSpPr>
      <dsp:spPr>
        <a:xfrm>
          <a:off x="984465" y="1585510"/>
          <a:ext cx="6376949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Voir les différents stagiaires et leurs stages</a:t>
          </a:r>
          <a:endParaRPr lang="fr-FR" sz="1400" kern="1200" dirty="0"/>
        </a:p>
      </dsp:txBody>
      <dsp:txXfrm>
        <a:off x="984465" y="1585510"/>
        <a:ext cx="6376949" cy="452889"/>
      </dsp:txXfrm>
    </dsp:sp>
    <dsp:sp modelId="{1C94ED3D-F706-4B69-AF47-D7631257FFF5}">
      <dsp:nvSpPr>
        <dsp:cNvPr id="0" name=""/>
        <dsp:cNvSpPr/>
      </dsp:nvSpPr>
      <dsp:spPr>
        <a:xfrm>
          <a:off x="701409" y="1528899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B03CBF0-E8A3-482A-A694-FC7B3982608A}">
      <dsp:nvSpPr>
        <dsp:cNvPr id="0" name=""/>
        <dsp:cNvSpPr/>
      </dsp:nvSpPr>
      <dsp:spPr>
        <a:xfrm>
          <a:off x="1056226" y="2265242"/>
          <a:ext cx="6305188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L’espace stage</a:t>
          </a:r>
          <a:endParaRPr lang="fr-FR" sz="1400" kern="1200" dirty="0"/>
        </a:p>
      </dsp:txBody>
      <dsp:txXfrm>
        <a:off x="1056226" y="2265242"/>
        <a:ext cx="6305188" cy="452889"/>
      </dsp:txXfrm>
    </dsp:sp>
    <dsp:sp modelId="{7D54C6E0-D472-4209-9DBB-48C8CEB891A9}">
      <dsp:nvSpPr>
        <dsp:cNvPr id="0" name=""/>
        <dsp:cNvSpPr/>
      </dsp:nvSpPr>
      <dsp:spPr>
        <a:xfrm>
          <a:off x="773170" y="2208631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3D5D0BF-F7DD-4EB4-8F97-5F7BA15C6884}">
      <dsp:nvSpPr>
        <dsp:cNvPr id="0" name=""/>
        <dsp:cNvSpPr/>
      </dsp:nvSpPr>
      <dsp:spPr>
        <a:xfrm>
          <a:off x="984465" y="2944974"/>
          <a:ext cx="6376949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Envoyer le mailing aux RTS pour l’évaluation des stages</a:t>
          </a:r>
          <a:endParaRPr lang="fr-FR" sz="1400" kern="1200" dirty="0"/>
        </a:p>
      </dsp:txBody>
      <dsp:txXfrm>
        <a:off x="984465" y="2944974"/>
        <a:ext cx="6376949" cy="452889"/>
      </dsp:txXfrm>
    </dsp:sp>
    <dsp:sp modelId="{D82EFF3A-1816-4D49-8213-D822CF0BB802}">
      <dsp:nvSpPr>
        <dsp:cNvPr id="0" name=""/>
        <dsp:cNvSpPr/>
      </dsp:nvSpPr>
      <dsp:spPr>
        <a:xfrm>
          <a:off x="701409" y="2888363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941D611-8138-4C3C-B2BA-CDEF5C46BA41}">
      <dsp:nvSpPr>
        <dsp:cNvPr id="0" name=""/>
        <dsp:cNvSpPr/>
      </dsp:nvSpPr>
      <dsp:spPr>
        <a:xfrm>
          <a:off x="759715" y="3624208"/>
          <a:ext cx="6601699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Frontal d’évaluation des stages / Evaluation sur SIDES NG</a:t>
          </a:r>
          <a:endParaRPr lang="fr-FR" sz="1400" kern="1200" dirty="0"/>
        </a:p>
      </dsp:txBody>
      <dsp:txXfrm>
        <a:off x="759715" y="3624208"/>
        <a:ext cx="6601699" cy="452889"/>
      </dsp:txXfrm>
    </dsp:sp>
    <dsp:sp modelId="{9E807825-715C-40A2-A8C3-2B81E0AC7349}">
      <dsp:nvSpPr>
        <dsp:cNvPr id="0" name=""/>
        <dsp:cNvSpPr/>
      </dsp:nvSpPr>
      <dsp:spPr>
        <a:xfrm>
          <a:off x="476659" y="3567597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CCAC376A-A402-417E-80DD-EFDD2D444998}">
      <dsp:nvSpPr>
        <dsp:cNvPr id="0" name=""/>
        <dsp:cNvSpPr/>
      </dsp:nvSpPr>
      <dsp:spPr>
        <a:xfrm>
          <a:off x="349583" y="4303940"/>
          <a:ext cx="7011831" cy="4528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9481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Envoi aux scolarités de l’évaluation et suivi global</a:t>
          </a:r>
          <a:endParaRPr lang="fr-FR" sz="1400" kern="1200" dirty="0"/>
        </a:p>
      </dsp:txBody>
      <dsp:txXfrm>
        <a:off x="349583" y="4303940"/>
        <a:ext cx="7011831" cy="452889"/>
      </dsp:txXfrm>
    </dsp:sp>
    <dsp:sp modelId="{E4AA6333-725F-4380-A11C-F8DED22102B7}">
      <dsp:nvSpPr>
        <dsp:cNvPr id="0" name=""/>
        <dsp:cNvSpPr/>
      </dsp:nvSpPr>
      <dsp:spPr>
        <a:xfrm>
          <a:off x="66528" y="4247329"/>
          <a:ext cx="566111" cy="5661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1A32E-5E15-43D5-ADD1-E9ED2BC2D7C1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AE991-634D-419B-AAE7-EA0D472977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8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6500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4505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55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5632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9662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/>
          <p:nvPr/>
        </p:nvSpPr>
        <p:spPr>
          <a:xfrm>
            <a:off x="516569" y="2562600"/>
            <a:ext cx="8054375" cy="3304800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99199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99199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99199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99199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99199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99199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99199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99199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CC1B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3124034" y="3635163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CC1B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⬛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pic>
        <p:nvPicPr>
          <p:cNvPr id="32" name="Google Shape;32;p6" descr="LogoUNESS_1_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80870" y="5967854"/>
            <a:ext cx="1376230" cy="8489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/>
          <p:nvPr/>
        </p:nvSpPr>
        <p:spPr>
          <a:xfrm>
            <a:off x="573057" y="4617200"/>
            <a:ext cx="7997888" cy="1258827"/>
          </a:xfrm>
          <a:prstGeom prst="rect">
            <a:avLst/>
          </a:pr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99199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99199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99199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CC1B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CC1B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581192" y="2926051"/>
            <a:ext cx="3899527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⬛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3"/>
          </p:nvPr>
        </p:nvSpPr>
        <p:spPr>
          <a:xfrm>
            <a:off x="4969308" y="2228003"/>
            <a:ext cx="3601635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4"/>
          </p:nvPr>
        </p:nvSpPr>
        <p:spPr>
          <a:xfrm>
            <a:off x="4663282" y="2926051"/>
            <a:ext cx="3907662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⬛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>
            <a:spLocks noGrp="1"/>
          </p:cNvSpPr>
          <p:nvPr>
            <p:ph type="pic" idx="2"/>
          </p:nvPr>
        </p:nvSpPr>
        <p:spPr>
          <a:xfrm>
            <a:off x="448093" y="599725"/>
            <a:ext cx="8238706" cy="3557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581192" y="5260126"/>
            <a:ext cx="7989752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/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2760671" y="48524"/>
            <a:ext cx="3630794" cy="7989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⬛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⬛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⬛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⬛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⬛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/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title"/>
          </p:nvPr>
        </p:nvSpPr>
        <p:spPr>
          <a:xfrm rot="5400000">
            <a:off x="4789425" y="2515700"/>
            <a:ext cx="5183073" cy="1503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body" idx="1"/>
          </p:nvPr>
        </p:nvSpPr>
        <p:spPr>
          <a:xfrm rot="5400000">
            <a:off x="950760" y="306157"/>
            <a:ext cx="5183073" cy="5922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⬛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⬛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dt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7CC1B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ft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7CC1B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⬛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⬛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⬛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⬛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⬛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⬛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⬛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⬛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 dirty="0"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  <p:sp>
        <p:nvSpPr>
          <p:cNvPr id="15" name="Google Shape;15;p4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4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770C93D7-FEF8-48E6-A2AB-CBFE483FCAE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4600076" y="6099826"/>
            <a:ext cx="969697" cy="4450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6580E18A-5B7B-4520-A85B-A460A7A2597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98117" y="6046861"/>
            <a:ext cx="1120737" cy="53827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372728" y="1647002"/>
            <a:ext cx="8245162" cy="1106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18435A"/>
              </a:buClr>
              <a:buSzPts val="3600"/>
              <a:buFont typeface="Gill Sans"/>
              <a:buNone/>
            </a:pPr>
            <a:r>
              <a:rPr lang="fr-FR" sz="4000" dirty="0" err="1" smtClean="0">
                <a:solidFill>
                  <a:srgbClr val="18435A"/>
                </a:solidFill>
              </a:rPr>
              <a:t>Moodle</a:t>
            </a:r>
            <a:r>
              <a:rPr lang="fr-FR" sz="4000" dirty="0" smtClean="0">
                <a:solidFill>
                  <a:srgbClr val="18435A"/>
                </a:solidFill>
              </a:rPr>
              <a:t> à l’UNESS.fr</a:t>
            </a:r>
            <a:endParaRPr sz="4000" dirty="0">
              <a:solidFill>
                <a:srgbClr val="18435A"/>
              </a:solidFill>
            </a:endParaRPr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372728" y="2745928"/>
            <a:ext cx="8308327" cy="882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>
              <a:spcBef>
                <a:spcPts val="0"/>
              </a:spcBef>
            </a:pPr>
            <a:r>
              <a:rPr lang="fr-FR" sz="2800" dirty="0" smtClean="0">
                <a:solidFill>
                  <a:srgbClr val="53ADA7"/>
                </a:solidFill>
              </a:rPr>
              <a:t>Une plateforme mutualisée à l’échelle nationale</a:t>
            </a:r>
            <a:endParaRPr sz="2800" dirty="0">
              <a:solidFill>
                <a:srgbClr val="53ADA7"/>
              </a:solidFill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834" y="3383080"/>
            <a:ext cx="3958897" cy="189911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4678141" y="4258440"/>
            <a:ext cx="3939749" cy="11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8435A"/>
              </a:buClr>
              <a:buSzPts val="1350"/>
              <a:buFont typeface="Gill Sans"/>
              <a:buNone/>
            </a:pPr>
            <a:r>
              <a:rPr lang="fr-FR" sz="1350" b="0" i="0" u="none" strike="noStrike" cap="none">
                <a:solidFill>
                  <a:srgbClr val="18435A"/>
                </a:solidFill>
                <a:latin typeface="Gill Sans"/>
                <a:ea typeface="Gill Sans"/>
                <a:cs typeface="Gill Sans"/>
                <a:sym typeface="Gill Sans"/>
              </a:rPr>
              <a:t>UNIVERSITÉ NUMÉRIQUE EN SANTÉ ET SPORT</a:t>
            </a:r>
            <a:endParaRPr sz="1350" b="0" i="0" u="none" strike="noStrike" cap="none">
              <a:solidFill>
                <a:srgbClr val="18435A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2488" y="978260"/>
            <a:ext cx="7543800" cy="647493"/>
          </a:xfrm>
        </p:spPr>
        <p:txBody>
          <a:bodyPr>
            <a:normAutofit/>
          </a:bodyPr>
          <a:lstStyle/>
          <a:p>
            <a:r>
              <a:rPr lang="fr-FR" dirty="0" smtClean="0"/>
              <a:t>Les stages : Vue d’ensemble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007378791"/>
              </p:ext>
            </p:extLst>
          </p:nvPr>
        </p:nvGraphicFramePr>
        <p:xfrm>
          <a:off x="80937" y="2435378"/>
          <a:ext cx="8929714" cy="2239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29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088" y="690393"/>
            <a:ext cx="7543800" cy="647493"/>
          </a:xfrm>
        </p:spPr>
        <p:txBody>
          <a:bodyPr/>
          <a:lstStyle/>
          <a:p>
            <a:r>
              <a:rPr lang="fr-FR" dirty="0"/>
              <a:t>Démo sur les </a:t>
            </a:r>
            <a:r>
              <a:rPr lang="fr-FR" dirty="0" smtClean="0"/>
              <a:t>stages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441236485"/>
              </p:ext>
            </p:extLst>
          </p:nvPr>
        </p:nvGraphicFramePr>
        <p:xfrm>
          <a:off x="863601" y="1337887"/>
          <a:ext cx="7427943" cy="4983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070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2488" y="938687"/>
            <a:ext cx="7543800" cy="629109"/>
          </a:xfrm>
        </p:spPr>
        <p:txBody>
          <a:bodyPr/>
          <a:lstStyle/>
          <a:p>
            <a:r>
              <a:rPr lang="fr-FR" dirty="0" smtClean="0"/>
              <a:t>Ce qu’il y a derrière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389467" y="2116667"/>
            <a:ext cx="83989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 format de cours « stage 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 Module d’activité « </a:t>
            </a:r>
            <a:r>
              <a:rPr lang="fr-FR" sz="3200" dirty="0" err="1" smtClean="0">
                <a:solidFill>
                  <a:srgbClr val="002060"/>
                </a:solidFill>
              </a:rPr>
              <a:t>evaluation</a:t>
            </a:r>
            <a:r>
              <a:rPr lang="fr-FR" sz="3200" dirty="0" smtClean="0">
                <a:solidFill>
                  <a:srgbClr val="002060"/>
                </a:solidFill>
              </a:rPr>
              <a:t> 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 Module d’activité « gestion des actes »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Le tout relié à notre référentiel</a:t>
            </a:r>
            <a:endParaRPr lang="fr-F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1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2488" y="938687"/>
            <a:ext cx="7543800" cy="629109"/>
          </a:xfrm>
        </p:spPr>
        <p:txBody>
          <a:bodyPr>
            <a:normAutofit fontScale="90000"/>
          </a:bodyPr>
          <a:lstStyle/>
          <a:p>
            <a:r>
              <a:rPr lang="fr-FR" dirty="0"/>
              <a:t>Retour d'expérience en tant qu'opérateur national de services en mode </a:t>
            </a:r>
            <a:r>
              <a:rPr lang="fr-FR" dirty="0" smtClean="0"/>
              <a:t>SAAS 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172011" y="1841242"/>
            <a:ext cx="83989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Approche stratégique de l’UNESS : développer une expertise en propre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Equipe mutualisée (technique + TICE) :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Optimisation des couts / projets d’envergure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Expertise globale (technique </a:t>
            </a:r>
            <a:r>
              <a:rPr lang="fr-FR" sz="2400" smtClean="0">
                <a:solidFill>
                  <a:srgbClr val="002060"/>
                </a:solidFill>
              </a:rPr>
              <a:t>+ </a:t>
            </a:r>
            <a:r>
              <a:rPr lang="fr-FR" sz="2400" smtClean="0">
                <a:solidFill>
                  <a:srgbClr val="002060"/>
                </a:solidFill>
              </a:rPr>
              <a:t>pédagogique)</a:t>
            </a:r>
            <a:endParaRPr lang="fr-FR" sz="2400" dirty="0" smtClean="0">
              <a:solidFill>
                <a:srgbClr val="002060"/>
              </a:solidFill>
            </a:endParaRP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Offre de services associée (support, ingénierie pédagogique, </a:t>
            </a:r>
            <a:r>
              <a:rPr lang="fr-FR" sz="2400" dirty="0" err="1" smtClean="0">
                <a:solidFill>
                  <a:srgbClr val="002060"/>
                </a:solidFill>
              </a:rPr>
              <a:t>etc</a:t>
            </a:r>
            <a:r>
              <a:rPr lang="fr-FR" sz="2400" dirty="0" smtClean="0">
                <a:solidFill>
                  <a:srgbClr val="002060"/>
                </a:solidFill>
              </a:rPr>
              <a:t>)</a:t>
            </a:r>
            <a:endParaRPr lang="fr-FR" sz="32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Mais peu d’expertise partagée en développement et hébergement de </a:t>
            </a:r>
            <a:r>
              <a:rPr lang="fr-FR" sz="3200" dirty="0" err="1" smtClean="0">
                <a:solidFill>
                  <a:srgbClr val="002060"/>
                </a:solidFill>
              </a:rPr>
              <a:t>Moodle</a:t>
            </a:r>
            <a:r>
              <a:rPr lang="fr-FR" sz="3200" dirty="0" smtClean="0">
                <a:solidFill>
                  <a:srgbClr val="002060"/>
                </a:solidFill>
              </a:rPr>
              <a:t>, en évolution…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 business de certains prestataires</a:t>
            </a:r>
            <a:endParaRPr lang="fr-F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05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2488" y="938687"/>
            <a:ext cx="7543800" cy="629109"/>
          </a:xfrm>
        </p:spPr>
        <p:txBody>
          <a:bodyPr>
            <a:normAutofit fontScale="90000"/>
          </a:bodyPr>
          <a:lstStyle/>
          <a:p>
            <a:r>
              <a:rPr lang="fr-FR" dirty="0"/>
              <a:t>Retour d'expérience en tant qu'opérateur national de services en mode </a:t>
            </a:r>
            <a:r>
              <a:rPr lang="fr-FR" dirty="0" smtClean="0"/>
              <a:t>SAAS 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172011" y="1841242"/>
            <a:ext cx="839893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Notre communauté satisfaite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Mais « bancal » sur le long terme :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Ecosystème mutualisé uniquement en santé et sport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Problème de positionnement stratégique / politiques d’établissements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Interactions plateforme locale / plateforme nationale ?...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UNT = positionnement « fer de lance » puis « rattrapage » pour généralisation</a:t>
            </a:r>
            <a:endParaRPr lang="fr-F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6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2488" y="938687"/>
            <a:ext cx="7543800" cy="629109"/>
          </a:xfrm>
        </p:spPr>
        <p:txBody>
          <a:bodyPr>
            <a:normAutofit/>
          </a:bodyPr>
          <a:lstStyle/>
          <a:p>
            <a:r>
              <a:rPr lang="fr-FR" dirty="0" smtClean="0"/>
              <a:t>DONC…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9" name="ZoneTexte 38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674921" y="1491272"/>
            <a:ext cx="83989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Une plateforme </a:t>
            </a:r>
            <a:r>
              <a:rPr lang="fr-FR" sz="3200" dirty="0" err="1" smtClean="0">
                <a:solidFill>
                  <a:srgbClr val="002060"/>
                </a:solidFill>
              </a:rPr>
              <a:t>Moodle</a:t>
            </a:r>
            <a:r>
              <a:rPr lang="fr-FR" sz="3200" dirty="0" smtClean="0">
                <a:solidFill>
                  <a:srgbClr val="002060"/>
                </a:solidFill>
              </a:rPr>
              <a:t> nationale mutualisée :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Intégration SI forte indispensable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Expertise technique ET pédagogique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Toutes disciplines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Donc externalisation pour les établissements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Qui opère ?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3200" dirty="0" smtClean="0">
                <a:solidFill>
                  <a:srgbClr val="002060"/>
                </a:solidFill>
              </a:rPr>
              <a:t>Ou approche par discipline : 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Plus proche des cultures et besoins spécifiques</a:t>
            </a:r>
            <a:endParaRPr lang="fr-FR" sz="2400" dirty="0">
              <a:solidFill>
                <a:srgbClr val="002060"/>
              </a:solidFill>
            </a:endParaRP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Quid politique d’établissement d’ensemble ?</a:t>
            </a:r>
          </a:p>
          <a:p>
            <a:pPr marL="457200" lvl="8" indent="-45720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rgbClr val="002060"/>
                </a:solidFill>
              </a:rPr>
              <a:t>Exploitation par les UNT</a:t>
            </a:r>
            <a:endParaRPr lang="fr-F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3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581200" y="687475"/>
            <a:ext cx="7989900" cy="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fr-FR" dirty="0" smtClean="0"/>
              <a:t>Agenda</a:t>
            </a:r>
            <a:endParaRPr dirty="0"/>
          </a:p>
        </p:txBody>
      </p:sp>
      <p:sp>
        <p:nvSpPr>
          <p:cNvPr id="110" name="Google Shape;110;p2"/>
          <p:cNvSpPr txBox="1">
            <a:spLocks noGrp="1"/>
          </p:cNvSpPr>
          <p:nvPr>
            <p:ph type="body" idx="1"/>
          </p:nvPr>
        </p:nvSpPr>
        <p:spPr>
          <a:xfrm>
            <a:off x="434231" y="1730823"/>
            <a:ext cx="8317879" cy="2645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10000"/>
          </a:bodyPr>
          <a:lstStyle/>
          <a:p>
            <a:pPr marL="306000" lvl="0" indent="-306000">
              <a:lnSpc>
                <a:spcPct val="90000"/>
              </a:lnSpc>
              <a:spcBef>
                <a:spcPts val="0"/>
              </a:spcBef>
              <a:buSzPts val="2208"/>
              <a:buFont typeface="Noto Sans Symbols"/>
              <a:buChar char="▪"/>
            </a:pPr>
            <a:r>
              <a:rPr lang="fr-FR" sz="3200" dirty="0" smtClean="0"/>
              <a:t>L’UNESS en quelques mots</a:t>
            </a:r>
          </a:p>
          <a:p>
            <a:pPr marL="306000" lvl="0" indent="-306000">
              <a:lnSpc>
                <a:spcPct val="90000"/>
              </a:lnSpc>
              <a:spcBef>
                <a:spcPts val="0"/>
              </a:spcBef>
              <a:buSzPts val="2208"/>
              <a:buFont typeface="Noto Sans Symbols"/>
              <a:buChar char="▪"/>
            </a:pPr>
            <a:r>
              <a:rPr lang="fr-FR" sz="3200" dirty="0" smtClean="0"/>
              <a:t>Architecture globale d’hébergement </a:t>
            </a:r>
            <a:r>
              <a:rPr lang="fr-FR" sz="3200" dirty="0"/>
              <a:t>: Frontal </a:t>
            </a:r>
            <a:r>
              <a:rPr lang="fr-FR" sz="3200" dirty="0" err="1" smtClean="0"/>
              <a:t>shibboleth</a:t>
            </a:r>
            <a:r>
              <a:rPr lang="fr-FR" sz="3200" dirty="0" smtClean="0"/>
              <a:t>, plusieurs </a:t>
            </a:r>
            <a:r>
              <a:rPr lang="fr-FR" sz="3200" dirty="0"/>
              <a:t>plateformes </a:t>
            </a:r>
            <a:r>
              <a:rPr lang="fr-FR" sz="3200" dirty="0" err="1" smtClean="0"/>
              <a:t>Moodle</a:t>
            </a:r>
            <a:endParaRPr lang="fr-FR" sz="3200" dirty="0"/>
          </a:p>
          <a:p>
            <a:pPr marL="306000" lvl="0" indent="-306000">
              <a:lnSpc>
                <a:spcPct val="90000"/>
              </a:lnSpc>
              <a:spcBef>
                <a:spcPts val="0"/>
              </a:spcBef>
              <a:buSzPts val="2208"/>
              <a:buFont typeface="Noto Sans Symbols"/>
              <a:buChar char="▪"/>
            </a:pPr>
            <a:r>
              <a:rPr lang="fr-FR" sz="3200" dirty="0" smtClean="0"/>
              <a:t>Plugin </a:t>
            </a:r>
            <a:r>
              <a:rPr lang="fr-FR" sz="3200" dirty="0"/>
              <a:t>de gestion des stages dans </a:t>
            </a:r>
            <a:r>
              <a:rPr lang="fr-FR" sz="3200" dirty="0" err="1" smtClean="0"/>
              <a:t>Moodle</a:t>
            </a:r>
            <a:r>
              <a:rPr lang="fr-FR" sz="3200" dirty="0" smtClean="0"/>
              <a:t>, intégration SI</a:t>
            </a:r>
          </a:p>
          <a:p>
            <a:pPr marL="306000" lvl="0" indent="-306000">
              <a:lnSpc>
                <a:spcPct val="90000"/>
              </a:lnSpc>
              <a:spcBef>
                <a:spcPts val="0"/>
              </a:spcBef>
              <a:buSzPts val="2208"/>
              <a:buFont typeface="Noto Sans Symbols"/>
              <a:buChar char="▪"/>
            </a:pPr>
            <a:r>
              <a:rPr lang="fr-FR" sz="3200" dirty="0" smtClean="0"/>
              <a:t>Retour </a:t>
            </a:r>
            <a:r>
              <a:rPr lang="fr-FR" sz="3200" dirty="0"/>
              <a:t>d'expérience en tant qu'opérateur national de services en mode </a:t>
            </a:r>
            <a:r>
              <a:rPr lang="fr-FR" sz="3200" dirty="0" smtClean="0"/>
              <a:t>SAAS</a:t>
            </a:r>
          </a:p>
          <a:p>
            <a:pPr marL="306000" lvl="0" indent="-306000">
              <a:lnSpc>
                <a:spcPct val="90000"/>
              </a:lnSpc>
              <a:spcBef>
                <a:spcPts val="0"/>
              </a:spcBef>
              <a:buSzPts val="2208"/>
              <a:buFont typeface="Noto Sans Symbols"/>
              <a:buChar char="▪"/>
            </a:pPr>
            <a:r>
              <a:rPr lang="fr-FR" sz="3200" dirty="0" smtClean="0"/>
              <a:t>Point </a:t>
            </a:r>
            <a:r>
              <a:rPr lang="fr-FR" sz="3200" dirty="0"/>
              <a:t>de vue sur un </a:t>
            </a:r>
            <a:r>
              <a:rPr lang="fr-FR" sz="3200" dirty="0" err="1"/>
              <a:t>Moodle</a:t>
            </a:r>
            <a:r>
              <a:rPr lang="fr-FR" sz="3200" dirty="0"/>
              <a:t> central </a:t>
            </a:r>
            <a:r>
              <a:rPr lang="fr-FR" sz="3200" dirty="0" smtClean="0"/>
              <a:t>mutualisé…</a:t>
            </a:r>
            <a:endParaRPr lang="fr-FR" sz="3200" dirty="0"/>
          </a:p>
        </p:txBody>
      </p:sp>
      <p:sp>
        <p:nvSpPr>
          <p:cNvPr id="111" name="Google Shape;111;p2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2</a:t>
            </a:fld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58" y="4271205"/>
            <a:ext cx="6099584" cy="243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7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581200" y="687475"/>
            <a:ext cx="7989900" cy="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fr-FR" dirty="0" smtClean="0"/>
              <a:t>L’UNESS en 2 mots…</a:t>
            </a:r>
            <a:endParaRPr dirty="0"/>
          </a:p>
        </p:txBody>
      </p:sp>
      <p:sp>
        <p:nvSpPr>
          <p:cNvPr id="111" name="Google Shape;111;p2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3</a:t>
            </a:fld>
            <a:endParaRPr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100946493"/>
              </p:ext>
            </p:extLst>
          </p:nvPr>
        </p:nvGraphicFramePr>
        <p:xfrm>
          <a:off x="571500" y="1993900"/>
          <a:ext cx="8229600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03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>
          <a:xfrm>
            <a:off x="1154100" y="563742"/>
            <a:ext cx="7989900" cy="6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>
              <a:buSzPts val="2800"/>
            </a:pPr>
            <a:r>
              <a:rPr lang="fr-FR" dirty="0"/>
              <a:t>Périmètre de l’</a:t>
            </a:r>
            <a:r>
              <a:rPr lang="fr-FR" dirty="0" err="1"/>
              <a:t>ecosystème</a:t>
            </a:r>
            <a:r>
              <a:rPr lang="fr-FR" dirty="0"/>
              <a:t> SIDES NG</a:t>
            </a:r>
            <a:endParaRPr dirty="0"/>
          </a:p>
        </p:txBody>
      </p:sp>
      <p:sp>
        <p:nvSpPr>
          <p:cNvPr id="111" name="Google Shape;111;p2"/>
          <p:cNvSpPr txBox="1">
            <a:spLocks noGrp="1"/>
          </p:cNvSpPr>
          <p:nvPr>
            <p:ph type="sldNum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4</a:t>
            </a:fld>
            <a:endParaRPr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1193142"/>
            <a:ext cx="7734300" cy="546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68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0220" y="657401"/>
            <a:ext cx="7927212" cy="794864"/>
          </a:xfrm>
        </p:spPr>
        <p:txBody>
          <a:bodyPr>
            <a:normAutofit/>
          </a:bodyPr>
          <a:lstStyle/>
          <a:p>
            <a:r>
              <a:rPr lang="fr-FR" dirty="0"/>
              <a:t>Quelques statistiques SIDES NG Médecine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="" xmlns:a16="http://schemas.microsoft.com/office/drawing/2014/main" id="{7B94329E-CAFA-804F-84D3-F0FA23DC2D38}"/>
              </a:ext>
            </a:extLst>
          </p:cNvPr>
          <p:cNvSpPr txBox="1"/>
          <p:nvPr/>
        </p:nvSpPr>
        <p:spPr>
          <a:xfrm>
            <a:off x="275493" y="1697348"/>
            <a:ext cx="4204997" cy="5078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fr-FR" sz="2700" dirty="0">
                <a:solidFill>
                  <a:srgbClr val="002060"/>
                </a:solidFill>
              </a:rPr>
              <a:t>Bibliothèque (médecine) : 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4239653" y="1789681"/>
            <a:ext cx="4820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4 451 cours (+688 cours depuis fin juin)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7B94329E-CAFA-804F-84D3-F0FA23DC2D38}"/>
              </a:ext>
            </a:extLst>
          </p:cNvPr>
          <p:cNvSpPr txBox="1"/>
          <p:nvPr/>
        </p:nvSpPr>
        <p:spPr>
          <a:xfrm>
            <a:off x="268412" y="2421248"/>
            <a:ext cx="1454244" cy="5078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fr-FR" sz="2700" dirty="0">
                <a:solidFill>
                  <a:srgbClr val="002060"/>
                </a:solidFill>
              </a:rPr>
              <a:t>Stages :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1618531" y="2513581"/>
            <a:ext cx="64201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10 500 stages importés d’IMOTEP (logiciel ARS)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7B94329E-CAFA-804F-84D3-F0FA23DC2D38}"/>
              </a:ext>
            </a:extLst>
          </p:cNvPr>
          <p:cNvSpPr txBox="1"/>
          <p:nvPr/>
        </p:nvSpPr>
        <p:spPr>
          <a:xfrm>
            <a:off x="268411" y="3197896"/>
            <a:ext cx="2973891" cy="5078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fr-FR" sz="2700" dirty="0">
                <a:solidFill>
                  <a:srgbClr val="002060"/>
                </a:solidFill>
              </a:rPr>
              <a:t>Terrains de stage: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2995247" y="3244062"/>
            <a:ext cx="48676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 23 781 importés d’IMOTEP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="" xmlns:a16="http://schemas.microsoft.com/office/drawing/2014/main" id="{7B94329E-CAFA-804F-84D3-F0FA23DC2D38}"/>
              </a:ext>
            </a:extLst>
          </p:cNvPr>
          <p:cNvSpPr txBox="1"/>
          <p:nvPr/>
        </p:nvSpPr>
        <p:spPr>
          <a:xfrm>
            <a:off x="268411" y="3947517"/>
            <a:ext cx="2646878" cy="5078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fr-FR" sz="2700" dirty="0">
                <a:solidFill>
                  <a:srgbClr val="002060"/>
                </a:solidFill>
              </a:rPr>
              <a:t>Stages évalués: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2590800" y="3922625"/>
            <a:ext cx="5447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100" dirty="0" err="1">
                <a:solidFill>
                  <a:srgbClr val="002060"/>
                </a:solidFill>
              </a:rPr>
              <a:t>Nov</a:t>
            </a:r>
            <a:r>
              <a:rPr lang="fr-FR" sz="2100" dirty="0">
                <a:solidFill>
                  <a:srgbClr val="002060"/>
                </a:solidFill>
              </a:rPr>
              <a:t> 2018 : 2 519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Mai 2019 : 1 250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="" xmlns:a16="http://schemas.microsoft.com/office/drawing/2014/main" id="{7B94329E-CAFA-804F-84D3-F0FA23DC2D38}"/>
              </a:ext>
            </a:extLst>
          </p:cNvPr>
          <p:cNvSpPr txBox="1"/>
          <p:nvPr/>
        </p:nvSpPr>
        <p:spPr>
          <a:xfrm>
            <a:off x="253643" y="4752505"/>
            <a:ext cx="3377848" cy="50783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>
              <a:buClr>
                <a:srgbClr val="00B050"/>
              </a:buClr>
            </a:pPr>
            <a:r>
              <a:rPr lang="fr-FR" sz="2700" dirty="0">
                <a:solidFill>
                  <a:srgbClr val="002060"/>
                </a:solidFill>
              </a:rPr>
              <a:t>Fonctions déclarées: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="" xmlns:a16="http://schemas.microsoft.com/office/drawing/2014/main" id="{0E88B22F-4915-B04A-9ACE-A55B48158C18}"/>
              </a:ext>
            </a:extLst>
          </p:cNvPr>
          <p:cNvSpPr txBox="1"/>
          <p:nvPr/>
        </p:nvSpPr>
        <p:spPr>
          <a:xfrm>
            <a:off x="3382108" y="4798671"/>
            <a:ext cx="567820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1 400 dont </a:t>
            </a:r>
          </a:p>
          <a:p>
            <a:pPr marL="1028700" lvl="2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700 coordonnateurs de subdivision</a:t>
            </a:r>
          </a:p>
          <a:p>
            <a:pPr marL="1028700" lvl="2" indent="-342900">
              <a:buFont typeface="Wingdings" pitchFamily="2" charset="2"/>
              <a:buChar char="ü"/>
            </a:pPr>
            <a:r>
              <a:rPr lang="fr-FR" sz="2100" dirty="0">
                <a:solidFill>
                  <a:srgbClr val="002060"/>
                </a:solidFill>
              </a:rPr>
              <a:t>170 coordonnateurs de région</a:t>
            </a:r>
          </a:p>
        </p:txBody>
      </p:sp>
    </p:spTree>
    <p:extLst>
      <p:ext uri="{BB962C8B-B14F-4D97-AF65-F5344CB8AC3E}">
        <p14:creationId xmlns:p14="http://schemas.microsoft.com/office/powerpoint/2010/main" val="255590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0220" y="657401"/>
            <a:ext cx="7927212" cy="794864"/>
          </a:xfrm>
        </p:spPr>
        <p:txBody>
          <a:bodyPr>
            <a:normAutofit/>
          </a:bodyPr>
          <a:lstStyle/>
          <a:p>
            <a:r>
              <a:rPr lang="fr-FR" dirty="0" smtClean="0"/>
              <a:t>Principe de l’intégration SI</a:t>
            </a:r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18" y="1593893"/>
            <a:ext cx="6916615" cy="489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0220" y="657401"/>
            <a:ext cx="7927212" cy="794864"/>
          </a:xfrm>
        </p:spPr>
        <p:txBody>
          <a:bodyPr>
            <a:normAutofit/>
          </a:bodyPr>
          <a:lstStyle/>
          <a:p>
            <a:r>
              <a:rPr lang="fr-FR" dirty="0" smtClean="0"/>
              <a:t>Principe de l’architecture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0837"/>
            <a:ext cx="9144000" cy="646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8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0220" y="657401"/>
            <a:ext cx="7927212" cy="794864"/>
          </a:xfrm>
        </p:spPr>
        <p:txBody>
          <a:bodyPr>
            <a:normAutofit/>
          </a:bodyPr>
          <a:lstStyle/>
          <a:p>
            <a:r>
              <a:rPr lang="fr-FR" dirty="0" smtClean="0"/>
              <a:t>Architecture : un peu plus de détails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30927" y="1975757"/>
            <a:ext cx="1714500" cy="70212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Frontal </a:t>
            </a:r>
            <a:r>
              <a:rPr lang="fr-FR" dirty="0" err="1" smtClean="0">
                <a:solidFill>
                  <a:schemeClr val="bg2"/>
                </a:solidFill>
              </a:rPr>
              <a:t>Nginx</a:t>
            </a:r>
            <a:r>
              <a:rPr lang="fr-FR" dirty="0" smtClean="0">
                <a:solidFill>
                  <a:schemeClr val="bg2"/>
                </a:solidFill>
              </a:rPr>
              <a:t> Shibboleth1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7741" y="3838198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44785" y="1975756"/>
            <a:ext cx="1714500" cy="70212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Frontal </a:t>
            </a:r>
            <a:r>
              <a:rPr lang="fr-FR" dirty="0" err="1" smtClean="0">
                <a:solidFill>
                  <a:schemeClr val="bg2"/>
                </a:solidFill>
              </a:rPr>
              <a:t>Nginx</a:t>
            </a:r>
            <a:r>
              <a:rPr lang="fr-FR" dirty="0" smtClean="0">
                <a:solidFill>
                  <a:schemeClr val="bg2"/>
                </a:solidFill>
              </a:rPr>
              <a:t> </a:t>
            </a:r>
            <a:r>
              <a:rPr lang="fr-FR" dirty="0" err="1" smtClean="0">
                <a:solidFill>
                  <a:schemeClr val="bg2"/>
                </a:solidFill>
              </a:rPr>
              <a:t>Shibboleth</a:t>
            </a:r>
            <a:r>
              <a:rPr lang="fr-FR" dirty="0" smtClean="0">
                <a:solidFill>
                  <a:schemeClr val="bg2"/>
                </a:solidFill>
              </a:rPr>
              <a:t> 2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7391" y="3838197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2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091" y="3838196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Ctrl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Organigramme : Disque magnétique 8"/>
          <p:cNvSpPr/>
          <p:nvPr/>
        </p:nvSpPr>
        <p:spPr>
          <a:xfrm>
            <a:off x="1187741" y="4816934"/>
            <a:ext cx="855889" cy="996043"/>
          </a:xfrm>
          <a:prstGeom prst="flowChartMagneticDisk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BD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11" name="Connecteur droit 10"/>
          <p:cNvCxnSpPr>
            <a:stCxn id="8" idx="2"/>
          </p:cNvCxnSpPr>
          <p:nvPr/>
        </p:nvCxnSpPr>
        <p:spPr>
          <a:xfrm>
            <a:off x="529156" y="4376061"/>
            <a:ext cx="658585" cy="653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5" idx="2"/>
            <a:endCxn id="9" idx="1"/>
          </p:cNvCxnSpPr>
          <p:nvPr/>
        </p:nvCxnSpPr>
        <p:spPr>
          <a:xfrm>
            <a:off x="1538806" y="4376063"/>
            <a:ext cx="76880" cy="440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>
            <a:stCxn id="7" idx="2"/>
          </p:cNvCxnSpPr>
          <p:nvPr/>
        </p:nvCxnSpPr>
        <p:spPr>
          <a:xfrm flipH="1">
            <a:off x="2042270" y="4376062"/>
            <a:ext cx="506186" cy="653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5816" y="3698424"/>
            <a:ext cx="3005980" cy="24329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SIDES NG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50000" y="3960665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20812" y="3960665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2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1" name="Organigramme : Disque magnétique 20"/>
          <p:cNvSpPr/>
          <p:nvPr/>
        </p:nvSpPr>
        <p:spPr>
          <a:xfrm>
            <a:off x="3813472" y="4816934"/>
            <a:ext cx="855889" cy="996043"/>
          </a:xfrm>
          <a:prstGeom prst="flowChartMagneticDisk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BD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23" name="Connecteur droit 22"/>
          <p:cNvCxnSpPr>
            <a:stCxn id="18" idx="2"/>
            <a:endCxn id="21" idx="1"/>
          </p:cNvCxnSpPr>
          <p:nvPr/>
        </p:nvCxnSpPr>
        <p:spPr>
          <a:xfrm>
            <a:off x="3801065" y="4498530"/>
            <a:ext cx="440352" cy="31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stCxn id="19" idx="2"/>
            <a:endCxn id="21" idx="1"/>
          </p:cNvCxnSpPr>
          <p:nvPr/>
        </p:nvCxnSpPr>
        <p:spPr>
          <a:xfrm flipH="1">
            <a:off x="4241417" y="4498530"/>
            <a:ext cx="530460" cy="31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43103" y="3698424"/>
            <a:ext cx="1931016" cy="24329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Evaluations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694727" y="3838198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1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704377" y="3838197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2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685077" y="3838196"/>
            <a:ext cx="702129" cy="5378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PHP Ctrl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1" name="Organigramme : Disque magnétique 30"/>
          <p:cNvSpPr/>
          <p:nvPr/>
        </p:nvSpPr>
        <p:spPr>
          <a:xfrm>
            <a:off x="6694727" y="4816934"/>
            <a:ext cx="855889" cy="996043"/>
          </a:xfrm>
          <a:prstGeom prst="flowChartMagneticDisk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2"/>
                </a:solidFill>
              </a:rPr>
              <a:t>BD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32" name="Connecteur droit 31"/>
          <p:cNvCxnSpPr>
            <a:stCxn id="30" idx="2"/>
          </p:cNvCxnSpPr>
          <p:nvPr/>
        </p:nvCxnSpPr>
        <p:spPr>
          <a:xfrm>
            <a:off x="6036142" y="4376061"/>
            <a:ext cx="658585" cy="653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28" idx="2"/>
            <a:endCxn id="31" idx="1"/>
          </p:cNvCxnSpPr>
          <p:nvPr/>
        </p:nvCxnSpPr>
        <p:spPr>
          <a:xfrm>
            <a:off x="7045792" y="4376063"/>
            <a:ext cx="76880" cy="440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29" idx="2"/>
          </p:cNvCxnSpPr>
          <p:nvPr/>
        </p:nvCxnSpPr>
        <p:spPr>
          <a:xfrm flipH="1">
            <a:off x="7549256" y="4376062"/>
            <a:ext cx="506186" cy="653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542802" y="3698424"/>
            <a:ext cx="3005980" cy="24329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International</a:t>
            </a:r>
            <a:endParaRPr lang="en-US" b="1" dirty="0">
              <a:solidFill>
                <a:schemeClr val="accent2"/>
              </a:solidFill>
            </a:endParaRPr>
          </a:p>
        </p:txBody>
      </p:sp>
      <p:cxnSp>
        <p:nvCxnSpPr>
          <p:cNvPr id="37" name="Connecteur en angle 36"/>
          <p:cNvCxnSpPr>
            <a:stCxn id="17" idx="0"/>
            <a:endCxn id="3" idx="2"/>
          </p:cNvCxnSpPr>
          <p:nvPr/>
        </p:nvCxnSpPr>
        <p:spPr>
          <a:xfrm rot="5400000" flipH="1" flipV="1">
            <a:off x="1953222" y="2263470"/>
            <a:ext cx="1020538" cy="184937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ngle 38"/>
          <p:cNvCxnSpPr>
            <a:stCxn id="3" idx="2"/>
            <a:endCxn id="25" idx="0"/>
          </p:cNvCxnSpPr>
          <p:nvPr/>
        </p:nvCxnSpPr>
        <p:spPr>
          <a:xfrm rot="16200000" flipH="1">
            <a:off x="3338125" y="2727938"/>
            <a:ext cx="1020538" cy="9204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en angle 40"/>
          <p:cNvCxnSpPr>
            <a:stCxn id="3" idx="2"/>
            <a:endCxn id="35" idx="0"/>
          </p:cNvCxnSpPr>
          <p:nvPr/>
        </p:nvCxnSpPr>
        <p:spPr>
          <a:xfrm rot="16200000" flipH="1">
            <a:off x="4706715" y="1359347"/>
            <a:ext cx="1020538" cy="365761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en angle 42"/>
          <p:cNvCxnSpPr>
            <a:stCxn id="6" idx="2"/>
            <a:endCxn id="25" idx="0"/>
          </p:cNvCxnSpPr>
          <p:nvPr/>
        </p:nvCxnSpPr>
        <p:spPr>
          <a:xfrm rot="5400000">
            <a:off x="4345054" y="2641442"/>
            <a:ext cx="1020539" cy="109342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2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7621" y="524188"/>
            <a:ext cx="6505408" cy="716783"/>
          </a:xfrm>
        </p:spPr>
        <p:txBody>
          <a:bodyPr>
            <a:normAutofit/>
          </a:bodyPr>
          <a:lstStyle/>
          <a:p>
            <a:r>
              <a:rPr lang="fr-FR" dirty="0" smtClean="0"/>
              <a:t>Principes et avantages</a:t>
            </a:r>
            <a:endParaRPr lang="fr-FR" dirty="0"/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3087050990"/>
              </p:ext>
            </p:extLst>
          </p:nvPr>
        </p:nvGraphicFramePr>
        <p:xfrm>
          <a:off x="359229" y="1397000"/>
          <a:ext cx="8392885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076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e">
  <a:themeElements>
    <a:clrScheme name="Personnalisé 19">
      <a:dk1>
        <a:srgbClr val="18435A"/>
      </a:dk1>
      <a:lt1>
        <a:srgbClr val="FFFFFF"/>
      </a:lt1>
      <a:dk2>
        <a:srgbClr val="312A6F"/>
      </a:dk2>
      <a:lt2>
        <a:srgbClr val="EBEBEB"/>
      </a:lt2>
      <a:accent1>
        <a:srgbClr val="53ADA7"/>
      </a:accent1>
      <a:accent2>
        <a:srgbClr val="ED8428"/>
      </a:accent2>
      <a:accent3>
        <a:srgbClr val="FCEB20"/>
      </a:accent3>
      <a:accent4>
        <a:srgbClr val="312A6F"/>
      </a:accent4>
      <a:accent5>
        <a:srgbClr val="EBEBEB"/>
      </a:accent5>
      <a:accent6>
        <a:srgbClr val="18435A"/>
      </a:accent6>
      <a:hlink>
        <a:srgbClr val="18435A"/>
      </a:hlink>
      <a:folHlink>
        <a:srgbClr val="53AD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507</Words>
  <Application>Microsoft Office PowerPoint</Application>
  <PresentationFormat>Affichage à l'écran (4:3)</PresentationFormat>
  <Paragraphs>116</Paragraphs>
  <Slides>15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Calibri</vt:lpstr>
      <vt:lpstr>Gill Sans</vt:lpstr>
      <vt:lpstr>Noto Sans Symbols</vt:lpstr>
      <vt:lpstr>Arial</vt:lpstr>
      <vt:lpstr>Wingdings</vt:lpstr>
      <vt:lpstr>Dividende</vt:lpstr>
      <vt:lpstr>Moodle à l’UNESS.fr</vt:lpstr>
      <vt:lpstr>Agenda</vt:lpstr>
      <vt:lpstr>L’UNESS en 2 mots…</vt:lpstr>
      <vt:lpstr>Périmètre de l’ecosystème SIDES NG</vt:lpstr>
      <vt:lpstr>Quelques statistiques SIDES NG Médecine</vt:lpstr>
      <vt:lpstr>Principe de l’intégration SI</vt:lpstr>
      <vt:lpstr>Principe de l’architecture</vt:lpstr>
      <vt:lpstr>Architecture : un peu plus de détails</vt:lpstr>
      <vt:lpstr>Principes et avantages</vt:lpstr>
      <vt:lpstr>Les stages : Vue d’ensemble</vt:lpstr>
      <vt:lpstr>Démo sur les stages</vt:lpstr>
      <vt:lpstr>Ce qu’il y a derrière</vt:lpstr>
      <vt:lpstr>Retour d'expérience en tant qu'opérateur national de services en mode SAAS 1</vt:lpstr>
      <vt:lpstr>Retour d'expérience en tant qu'opérateur national de services en mode SAAS 2</vt:lpstr>
      <vt:lpstr>DONC…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Tania</dc:creator>
  <cp:lastModifiedBy>KM</cp:lastModifiedBy>
  <cp:revision>48</cp:revision>
  <dcterms:created xsi:type="dcterms:W3CDTF">2018-01-10T14:39:29Z</dcterms:created>
  <dcterms:modified xsi:type="dcterms:W3CDTF">2020-02-05T06:16:17Z</dcterms:modified>
</cp:coreProperties>
</file>