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5" r:id="rId3"/>
    <p:sldId id="299" r:id="rId4"/>
    <p:sldId id="298" r:id="rId5"/>
    <p:sldId id="297" r:id="rId6"/>
    <p:sldId id="300" r:id="rId7"/>
    <p:sldId id="296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7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2"/>
    <p:restoredTop sz="94803" autoAdjust="0"/>
  </p:normalViewPr>
  <p:slideViewPr>
    <p:cSldViewPr snapToGrid="0" snapToObjects="1">
      <p:cViewPr varScale="1">
        <p:scale>
          <a:sx n="90" d="100"/>
          <a:sy n="90" d="100"/>
        </p:scale>
        <p:origin x="13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FEE1D-EFED-B345-B231-AB59E59B768C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6E0A-4E24-0C4A-84B5-FF40A3710D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147C-A2B3-BB41-A5C3-571FDCE8DDF8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D543-C220-8D48-A8C7-BDD0ED5819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4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EC62-91A9-7A4C-AD54-E9565F4FA509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699-82A5-CB49-9D2F-76DED87439F4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1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BE94-1F88-8242-BAA4-1997014A469E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2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514-6779-4A4F-95B4-7A06E10175E2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E92A-2729-AE43-AB49-BC31A1E02E3C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CDB6-A02A-9D4C-AA5A-DF3ECA49E0C0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C01-9481-0F4E-BA9D-C84306E26A32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6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425B-CF1D-CB48-8837-47F33B490097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A5-F640-7E4B-B4F5-E41380356AC2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97A-371C-724E-B7CA-E51449D15D1B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A2C3-5AA5-B24E-9418-1D8B5512933E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A6BC-578C-B445-A27E-D2603ECA1E2D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03" y="9416"/>
            <a:ext cx="9144000" cy="4613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" y="9415"/>
            <a:ext cx="9149820" cy="47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"/>
            <a:ext cx="4759627" cy="477858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89965" y="4775305"/>
            <a:ext cx="7601510" cy="1720751"/>
            <a:chOff x="389965" y="4775305"/>
            <a:chExt cx="7601510" cy="1720751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389965" y="4775305"/>
              <a:ext cx="7601510" cy="1049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fr-FR" sz="3000" b="1" dirty="0" smtClean="0">
                  <a:solidFill>
                    <a:srgbClr val="E30613"/>
                  </a:solidFill>
                  <a:cs typeface="Montserrat-Bold"/>
                </a:rPr>
                <a:t>Dématérialisation des </a:t>
              </a:r>
              <a:br>
                <a:rPr lang="fr-FR" sz="3000" b="1" dirty="0" smtClean="0">
                  <a:solidFill>
                    <a:srgbClr val="E30613"/>
                  </a:solidFill>
                  <a:cs typeface="Montserrat-Bold"/>
                </a:rPr>
              </a:br>
              <a:r>
                <a:rPr lang="fr-FR" sz="3000" b="1" dirty="0" smtClean="0">
                  <a:solidFill>
                    <a:srgbClr val="E30613"/>
                  </a:solidFill>
                  <a:cs typeface="Montserrat-Bold"/>
                </a:rPr>
                <a:t>Epreuves </a:t>
              </a:r>
              <a:r>
                <a:rPr lang="fr-FR" sz="3000" b="1" dirty="0" err="1" smtClean="0">
                  <a:solidFill>
                    <a:srgbClr val="E30613"/>
                  </a:solidFill>
                  <a:cs typeface="Montserrat-Bold"/>
                </a:rPr>
                <a:t>Classantes</a:t>
              </a:r>
              <a:r>
                <a:rPr lang="fr-FR" sz="3000" b="1" dirty="0" smtClean="0">
                  <a:solidFill>
                    <a:srgbClr val="E30613"/>
                  </a:solidFill>
                  <a:cs typeface="Montserrat-Bold"/>
                </a:rPr>
                <a:t> Nationales</a:t>
              </a:r>
              <a:endPara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Bold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100" y="6034391"/>
              <a:ext cx="5262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  <a:latin typeface="Montserrat-Bold"/>
                  <a:cs typeface="Montserrat-Bold"/>
                </a:rPr>
                <a:t>12 </a:t>
              </a:r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  <a:latin typeface="Montserrat-Bold"/>
                  <a:cs typeface="Montserrat-Bold"/>
                </a:rPr>
                <a:t>Octobre </a:t>
              </a:r>
              <a:r>
                <a:rPr lang="fr-FR" sz="1600" b="1" dirty="0">
                  <a:solidFill>
                    <a:schemeClr val="bg1">
                      <a:lumMod val="50000"/>
                    </a:schemeClr>
                  </a:solidFill>
                  <a:latin typeface="Montserrat-Bold"/>
                  <a:cs typeface="Montserrat-Bold"/>
                </a:rPr>
                <a:t>2016 </a:t>
              </a:r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  <a:latin typeface="Montserrat-Bold"/>
                  <a:cs typeface="Montserrat-Bold"/>
                </a:rPr>
                <a:t>                           </a:t>
              </a:r>
              <a:r>
                <a:rPr lang="fr-FR" sz="2400" b="1" dirty="0" smtClean="0">
                  <a:solidFill>
                    <a:srgbClr val="575657"/>
                  </a:solidFill>
                  <a:latin typeface="Montserrat-Bold"/>
                  <a:cs typeface="Montserrat-Bold"/>
                </a:rPr>
                <a:t>Olivier </a:t>
              </a:r>
              <a:r>
                <a:rPr lang="fr-FR" sz="2400" b="1" dirty="0" err="1" smtClean="0">
                  <a:solidFill>
                    <a:srgbClr val="575657"/>
                  </a:solidFill>
                  <a:latin typeface="Montserrat-Bold"/>
                  <a:cs typeface="Montserrat-Bold"/>
                </a:rPr>
                <a:t>Palombi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 descr="LOGO_UGA_VO_RV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8" y="0"/>
            <a:ext cx="1970798" cy="12786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5725473"/>
            <a:ext cx="3162300" cy="1079500"/>
          </a:xfrm>
          <a:prstGeom prst="rect">
            <a:avLst/>
          </a:prstGeom>
        </p:spPr>
      </p:pic>
      <p:pic>
        <p:nvPicPr>
          <p:cNvPr id="4" name="Picture 2" descr="https://sites.google.com/a/csiesr.eu/www/_/rsrc/1474551046612/evenements/les-journees-techniques/journee-dematerialisation2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43" y="3535895"/>
            <a:ext cx="1641540" cy="23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" y="1513514"/>
            <a:ext cx="8372918" cy="473995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88971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ECNi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235200" cy="365125"/>
          </a:xfrm>
        </p:spPr>
        <p:txBody>
          <a:bodyPr/>
          <a:lstStyle/>
          <a:p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2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845414"/>
            <a:ext cx="8763496" cy="507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Les </a:t>
            </a:r>
            <a:r>
              <a:rPr lang="fr-FR" sz="2800" b="1" smtClean="0">
                <a:solidFill>
                  <a:srgbClr val="E30613"/>
                </a:solidFill>
                <a:cs typeface="Montserrat-Bold"/>
              </a:rPr>
              <a:t>études médicales</a:t>
            </a:r>
          </a:p>
        </p:txBody>
      </p:sp>
      <p:sp>
        <p:nvSpPr>
          <p:cNvPr id="25" name="AutoShape 11"/>
          <p:cNvSpPr>
            <a:spLocks noChangeAspect="1" noChangeArrowheads="1" noTextEdit="1"/>
          </p:cNvSpPr>
          <p:nvPr/>
        </p:nvSpPr>
        <p:spPr bwMode="auto">
          <a:xfrm>
            <a:off x="342609" y="4561485"/>
            <a:ext cx="3258467" cy="14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kern="1200"/>
          </a:p>
        </p:txBody>
      </p:sp>
      <p:pic>
        <p:nvPicPr>
          <p:cNvPr id="30" name="Image 29" descr="logo_Secteur San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-5069"/>
            <a:ext cx="1135243" cy="8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8971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ECNi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235200" cy="365125"/>
          </a:xfrm>
        </p:spPr>
        <p:txBody>
          <a:bodyPr/>
          <a:lstStyle/>
          <a:p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3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845414"/>
            <a:ext cx="8763496" cy="507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Genèse des ECN informatisées</a:t>
            </a:r>
          </a:p>
        </p:txBody>
      </p:sp>
      <p:sp>
        <p:nvSpPr>
          <p:cNvPr id="25" name="AutoShape 11"/>
          <p:cNvSpPr>
            <a:spLocks noChangeAspect="1" noChangeArrowheads="1" noTextEdit="1"/>
          </p:cNvSpPr>
          <p:nvPr/>
        </p:nvSpPr>
        <p:spPr bwMode="auto">
          <a:xfrm>
            <a:off x="342609" y="4561485"/>
            <a:ext cx="3258467" cy="14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kern="1200"/>
          </a:p>
        </p:txBody>
      </p:sp>
      <p:pic>
        <p:nvPicPr>
          <p:cNvPr id="30" name="Image 29" descr="logo_Secteur S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-5069"/>
            <a:ext cx="1135243" cy="8305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96" y="1718942"/>
            <a:ext cx="8785459" cy="4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8971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ECNi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235200" cy="365125"/>
          </a:xfrm>
        </p:spPr>
        <p:txBody>
          <a:bodyPr/>
          <a:lstStyle/>
          <a:p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4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845414"/>
            <a:ext cx="8763496" cy="507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Les </a:t>
            </a:r>
            <a:r>
              <a:rPr lang="fr-FR" sz="2800" b="1" smtClean="0">
                <a:solidFill>
                  <a:srgbClr val="E30613"/>
                </a:solidFill>
                <a:cs typeface="Montserrat-Bold"/>
              </a:rPr>
              <a:t>études médicales</a:t>
            </a:r>
          </a:p>
        </p:txBody>
      </p:sp>
      <p:sp>
        <p:nvSpPr>
          <p:cNvPr id="25" name="AutoShape 11"/>
          <p:cNvSpPr>
            <a:spLocks noChangeAspect="1" noChangeArrowheads="1" noTextEdit="1"/>
          </p:cNvSpPr>
          <p:nvPr/>
        </p:nvSpPr>
        <p:spPr bwMode="auto">
          <a:xfrm>
            <a:off x="342609" y="4561485"/>
            <a:ext cx="3258467" cy="14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kern="1200"/>
          </a:p>
        </p:txBody>
      </p:sp>
      <p:pic>
        <p:nvPicPr>
          <p:cNvPr id="30" name="Image 29" descr="logo_Secteur S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-5069"/>
            <a:ext cx="1135243" cy="83055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70"/>
            <a:ext cx="9139349" cy="68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8971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ECNi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235200" cy="365125"/>
          </a:xfrm>
        </p:spPr>
        <p:txBody>
          <a:bodyPr/>
          <a:lstStyle/>
          <a:p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5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845414"/>
            <a:ext cx="8763496" cy="507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Les </a:t>
            </a:r>
            <a:r>
              <a:rPr lang="fr-FR" sz="2800" b="1" smtClean="0">
                <a:solidFill>
                  <a:srgbClr val="E30613"/>
                </a:solidFill>
                <a:cs typeface="Montserrat-Bold"/>
              </a:rPr>
              <a:t>études médicales</a:t>
            </a:r>
          </a:p>
        </p:txBody>
      </p:sp>
      <p:sp>
        <p:nvSpPr>
          <p:cNvPr id="25" name="AutoShape 11"/>
          <p:cNvSpPr>
            <a:spLocks noChangeAspect="1" noChangeArrowheads="1" noTextEdit="1"/>
          </p:cNvSpPr>
          <p:nvPr/>
        </p:nvSpPr>
        <p:spPr bwMode="auto">
          <a:xfrm>
            <a:off x="342609" y="4561485"/>
            <a:ext cx="3258467" cy="14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kern="1200"/>
          </a:p>
        </p:txBody>
      </p:sp>
      <p:pic>
        <p:nvPicPr>
          <p:cNvPr id="30" name="Image 29" descr="logo_Secteur S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-5069"/>
            <a:ext cx="1135243" cy="8305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5486"/>
            <a:ext cx="9157337" cy="54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8971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ECNi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235200" cy="365125"/>
          </a:xfrm>
        </p:spPr>
        <p:txBody>
          <a:bodyPr/>
          <a:lstStyle/>
          <a:p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6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845414"/>
            <a:ext cx="8763496" cy="507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La dématérialisation fait faire des économie !</a:t>
            </a:r>
          </a:p>
        </p:txBody>
      </p:sp>
      <p:sp>
        <p:nvSpPr>
          <p:cNvPr id="25" name="AutoShape 11"/>
          <p:cNvSpPr>
            <a:spLocks noChangeAspect="1" noChangeArrowheads="1" noTextEdit="1"/>
          </p:cNvSpPr>
          <p:nvPr/>
        </p:nvSpPr>
        <p:spPr bwMode="auto">
          <a:xfrm>
            <a:off x="342609" y="4561485"/>
            <a:ext cx="3258467" cy="14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 kern="1200"/>
          </a:p>
        </p:txBody>
      </p:sp>
      <p:pic>
        <p:nvPicPr>
          <p:cNvPr id="30" name="Image 29" descr="logo_Secteur S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-5069"/>
            <a:ext cx="1135243" cy="830555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86516"/>
              </p:ext>
            </p:extLst>
          </p:nvPr>
        </p:nvGraphicFramePr>
        <p:xfrm>
          <a:off x="457200" y="1802555"/>
          <a:ext cx="8229600" cy="2553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5852"/>
                <a:gridCol w="1803748"/>
              </a:tblGrid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Location salles </a:t>
                      </a:r>
                      <a:r>
                        <a:rPr lang="fr-FR" sz="1600" u="none" strike="noStrike" dirty="0" smtClean="0">
                          <a:effectLst/>
                        </a:rPr>
                        <a:t>+ surveillance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1 490 284,97 €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Remboursement universités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666 178,06 €</a:t>
                      </a:r>
                      <a:endParaRPr lang="is-I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Reprographie des sujets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336 906,34 €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Transport sécurisé des cahiers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103 413,70 €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Stockage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4 585,86 €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Gestion des duplications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15 919,66 €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Destruction des cahiers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3 459,28 €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Correction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1 300 000,00 €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Total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3 920 747,87 €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58" marR="11558" marT="11558" marB="0" anchor="b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23384" y="1327384"/>
            <a:ext cx="30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ECN 2015 </a:t>
            </a:r>
            <a:r>
              <a:rPr lang="fr-FR" smtClean="0"/>
              <a:t>(papier)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27876" y="4463857"/>
            <a:ext cx="36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ECN 2016 </a:t>
            </a:r>
            <a:r>
              <a:rPr lang="fr-FR" smtClean="0"/>
              <a:t>(informatisées)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514-6779-4A4F-95B4-7A06E10175E2}" type="datetime2">
              <a:rPr lang="fr-FR" smtClean="0"/>
              <a:t>Mercredi 12 octobre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7</a:t>
            </a:fld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274638"/>
            <a:ext cx="8437438" cy="3912428"/>
          </a:xfrm>
        </p:spPr>
      </p:pic>
    </p:spTree>
    <p:extLst>
      <p:ext uri="{BB962C8B-B14F-4D97-AF65-F5344CB8AC3E}">
        <p14:creationId xmlns:p14="http://schemas.microsoft.com/office/powerpoint/2010/main" val="11090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84</Words>
  <Application>Microsoft Macintosh PowerPoint</Application>
  <PresentationFormat>Présentation à l'écran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Montserrat-Bold</vt:lpstr>
      <vt:lpstr>Times New Roman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Jacques Vabre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couverture</dc:title>
  <dc:creator>Martin Lutherking</dc:creator>
  <cp:lastModifiedBy>Utilisateur de Microsoft Office</cp:lastModifiedBy>
  <cp:revision>164</cp:revision>
  <dcterms:created xsi:type="dcterms:W3CDTF">2015-12-17T17:02:16Z</dcterms:created>
  <dcterms:modified xsi:type="dcterms:W3CDTF">2016-10-12T08:07:16Z</dcterms:modified>
</cp:coreProperties>
</file>